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1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43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020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39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33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33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592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6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7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5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56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01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6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0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5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A9A6B1-6FAB-9D7F-23F9-A8889879E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656" y="752347"/>
            <a:ext cx="1876687" cy="1595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69983-2F5D-26A2-D9C8-067256C2399F}"/>
              </a:ext>
            </a:extLst>
          </p:cNvPr>
          <p:cNvSpPr txBox="1"/>
          <p:nvPr/>
        </p:nvSpPr>
        <p:spPr>
          <a:xfrm>
            <a:off x="2286000" y="2277296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KHED TALUKA SHISHAN PRASARAK MANDAL’S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HUTATMA RAJGURU MAHAVIDYALAYA,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RAJGURUNAGAR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PUNE- 410 505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 BBA(CA)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Year(2024-25)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66E5E-0598-8088-D6D6-6326D12F6842}"/>
              </a:ext>
            </a:extLst>
          </p:cNvPr>
          <p:cNvSpPr txBox="1"/>
          <p:nvPr/>
        </p:nvSpPr>
        <p:spPr>
          <a:xfrm>
            <a:off x="2285999" y="3559278"/>
            <a:ext cx="4572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 (HCI)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9F16C8-8B64-4D73-A86E-B989203F6139}"/>
              </a:ext>
            </a:extLst>
          </p:cNvPr>
          <p:cNvSpPr txBox="1"/>
          <p:nvPr/>
        </p:nvSpPr>
        <p:spPr>
          <a:xfrm>
            <a:off x="5510343" y="5083729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Sahil Vishwas Kokane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Prof. R. S. Jadhav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95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0E5415-B4CC-18A8-3FD9-EE511F7EF804}"/>
              </a:ext>
            </a:extLst>
          </p:cNvPr>
          <p:cNvSpPr txBox="1"/>
          <p:nvPr/>
        </p:nvSpPr>
        <p:spPr>
          <a:xfrm>
            <a:off x="2286000" y="269618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159846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cs typeface="Times New Roman" panose="02020603050405020304" pitchFamily="18" charset="0"/>
              </a:rPr>
              <a:t>Introduction to HCI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Human-Computer Interaction (HCI) focuses on the design and use of computer technology.</a:t>
            </a:r>
          </a:p>
          <a:p>
            <a:r>
              <a:rPr lang="en-US" dirty="0">
                <a:cs typeface="Times New Roman" panose="02020603050405020304" pitchFamily="18" charset="0"/>
              </a:rPr>
              <a:t> It studies how humans interact with computers and how to improve user experience (UX).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is HCI?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HCI focuses on creating user-friendly computer systems.</a:t>
            </a:r>
          </a:p>
          <a:p>
            <a:r>
              <a:rPr dirty="0"/>
              <a:t>Enhances usability and accessibility</a:t>
            </a:r>
          </a:p>
          <a:p>
            <a:r>
              <a:rPr dirty="0"/>
              <a:t>Combines computer science, design, and psychology</a:t>
            </a:r>
          </a:p>
          <a:p>
            <a:r>
              <a:rPr dirty="0"/>
              <a:t>Aims to improve human interaction with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Importance of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Improves efficiency and user satisfaction</a:t>
            </a:r>
          </a:p>
          <a:p>
            <a:r>
              <a:rPr dirty="0"/>
              <a:t>Reduces errors and frustration</a:t>
            </a:r>
          </a:p>
          <a:p>
            <a:r>
              <a:rPr dirty="0"/>
              <a:t>Enhances accessibility for all users</a:t>
            </a:r>
          </a:p>
          <a:p>
            <a:r>
              <a:rPr dirty="0"/>
              <a:t>Drives innovation in technology and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Principles of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Usability: Easy to learn and use</a:t>
            </a:r>
          </a:p>
          <a:p>
            <a:r>
              <a:rPr dirty="0"/>
              <a:t>Feedback: System responds to user actions</a:t>
            </a:r>
          </a:p>
          <a:p>
            <a:r>
              <a:rPr dirty="0"/>
              <a:t>Consistency: Uniform design and behavior</a:t>
            </a:r>
          </a:p>
          <a:p>
            <a:r>
              <a:rPr dirty="0"/>
              <a:t>Accessibility: Inclusive for all users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Applications of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Graphical User Interfaces (GUIs)</a:t>
            </a:r>
          </a:p>
          <a:p>
            <a:r>
              <a:rPr dirty="0"/>
              <a:t>Voice and Gesture Recognition</a:t>
            </a:r>
          </a:p>
          <a:p>
            <a:r>
              <a:rPr dirty="0"/>
              <a:t>AI-driven User Interfaces</a:t>
            </a:r>
          </a:p>
          <a:p>
            <a:r>
              <a:rPr dirty="0"/>
              <a:t>Wearable Technology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Challenges in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Balancing simplicity and functionality</a:t>
            </a:r>
          </a:p>
          <a:p>
            <a:r>
              <a:rPr dirty="0"/>
              <a:t>Addressing diverse user needs</a:t>
            </a:r>
          </a:p>
          <a:p>
            <a:r>
              <a:rPr dirty="0"/>
              <a:t>Ensuring security and privacy</a:t>
            </a:r>
          </a:p>
          <a:p>
            <a:r>
              <a:rPr dirty="0"/>
              <a:t>Keeping up with evolving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of HCI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AI-powered user interactions</a:t>
            </a:r>
          </a:p>
          <a:p>
            <a:r>
              <a:rPr dirty="0"/>
              <a:t>Brain-computer interfaces</a:t>
            </a:r>
          </a:p>
          <a:p>
            <a:r>
              <a:rPr dirty="0"/>
              <a:t>Gesture and voice-based controls</a:t>
            </a:r>
          </a:p>
          <a:p>
            <a:r>
              <a:rPr dirty="0"/>
              <a:t>More immersive AR/VR experiences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HCI is crucial for designing effective and user-friendly technology</a:t>
            </a:r>
          </a:p>
          <a:p>
            <a:r>
              <a:rPr dirty="0"/>
              <a:t>It enhances user experience and accessibility</a:t>
            </a:r>
          </a:p>
          <a:p>
            <a:r>
              <a:rPr dirty="0"/>
              <a:t>Future advancements will reshape human-computer interactions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255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PowerPoint Presentation</vt:lpstr>
      <vt:lpstr>Introduction to HCI</vt:lpstr>
      <vt:lpstr>What is HCI?</vt:lpstr>
      <vt:lpstr>Importance of HCI</vt:lpstr>
      <vt:lpstr>Key Principles of HCI</vt:lpstr>
      <vt:lpstr>Applications of HCI</vt:lpstr>
      <vt:lpstr>Challenges in HCI</vt:lpstr>
      <vt:lpstr>Future of HCI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Sahil Kokane</cp:lastModifiedBy>
  <cp:revision>5</cp:revision>
  <dcterms:created xsi:type="dcterms:W3CDTF">2013-01-27T09:14:16Z</dcterms:created>
  <dcterms:modified xsi:type="dcterms:W3CDTF">2025-02-28T13:32:33Z</dcterms:modified>
  <cp:category/>
</cp:coreProperties>
</file>