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9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1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26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63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9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2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2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2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6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748875" cy="2541431"/>
          </a:xfrm>
        </p:spPr>
        <p:txBody>
          <a:bodyPr>
            <a:normAutofit/>
          </a:bodyPr>
          <a:lstStyle/>
          <a:p>
            <a:r>
              <a:rPr sz="4800" dirty="0"/>
              <a:t>Data </a:t>
            </a:r>
            <a:r>
              <a:rPr lang="en-US" sz="4800" dirty="0"/>
              <a:t>WAREHOUSE</a:t>
            </a:r>
            <a:endParaRPr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College Presentation</a:t>
            </a:r>
          </a:p>
          <a:p>
            <a:r>
              <a:rPr dirty="0"/>
              <a:t>Prepared by: </a:t>
            </a:r>
            <a:r>
              <a:rPr lang="en-US" dirty="0"/>
              <a:t> </a:t>
            </a:r>
            <a:r>
              <a:rPr lang="en-US" dirty="0" err="1"/>
              <a:t>sakshi</a:t>
            </a:r>
            <a:r>
              <a:rPr lang="en-US" dirty="0"/>
              <a:t> </a:t>
            </a:r>
            <a:r>
              <a:rPr lang="en-US" dirty="0" err="1"/>
              <a:t>landge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Data </a:t>
            </a:r>
            <a:r>
              <a:rPr lang="en-US" dirty="0"/>
              <a:t>WAREHOUSE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4440B7-EA0B-4F94-831A-3DB4AD7FC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3491" y="2006306"/>
            <a:ext cx="693330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Repository for Structured and Unstructured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Business Intelligence and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Historical Data Storage and Trend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Facilitates Data Integration from Multiple Sources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lang="en-US" dirty="0"/>
              <a:t>WAREHOUSE</a:t>
            </a:r>
            <a:r>
              <a:rPr dirty="0"/>
              <a:t> Process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631BB4-B30B-4D54-9136-6C3F0E064A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3491" y="1848215"/>
            <a:ext cx="353494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Extraction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Transformation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Loading (ETL)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Querying and Reporting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Techniques &amp; Algorithms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072870-762F-4D17-BC69-5CEFF64B5F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4582" y="2159437"/>
            <a:ext cx="429162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OLAP (Online Analytical Processing)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Mining Techniques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Dimensional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Indexing and Partitioning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Applications of Data Mining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5ADFC8-C34E-4506-98A5-D111149BE6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3491" y="2274838"/>
            <a:ext cx="444544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Intelligence and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and Medical Research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Fraud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Retail and Supply Chain Management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Challenges &amp; Future Trends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428F01-3A91-4B4A-ADE8-6B8301FE9D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3491" y="2107907"/>
            <a:ext cx="48942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and Performance Optimization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Warehousing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AI and Machine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 and Privacy Measures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39</TotalTime>
  <Words>113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Data WAREHOUSE</vt:lpstr>
      <vt:lpstr>Introduction to Data WAREHOUSE</vt:lpstr>
      <vt:lpstr>Data WAREHOUSE Process</vt:lpstr>
      <vt:lpstr>Techniques &amp; Algorithms</vt:lpstr>
      <vt:lpstr>Applications of Data Mining</vt:lpstr>
      <vt:lpstr>Challenges &amp; Future Trends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subject/>
  <dc:creator>Hp</dc:creator>
  <cp:keywords/>
  <dc:description>generated using python-pptx</dc:description>
  <cp:lastModifiedBy>Amar Dhobale</cp:lastModifiedBy>
  <cp:revision>5</cp:revision>
  <dcterms:created xsi:type="dcterms:W3CDTF">2013-01-27T09:14:16Z</dcterms:created>
  <dcterms:modified xsi:type="dcterms:W3CDTF">2025-02-28T14:13:27Z</dcterms:modified>
  <cp:category/>
</cp:coreProperties>
</file>