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03C675-56E0-9DC0-EDEA-49F0077A17B4}" v="156" dt="2025-02-28T14:42:16.010"/>
    <p1510:client id="{0D004627-81C3-E615-25B5-C85388233C14}" v="10" dt="2025-02-28T14:47:08.709"/>
    <p1510:client id="{B02CAAA5-7C34-46BE-591A-A9BFACDAA14E}" v="145" dt="2025-02-28T13:24:25.7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11BF5E-8F9B-4EE2-99E1-0C56419B9BD9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4B67DEC-CA56-48B4-9C80-301C5FBD6D4B}">
      <dgm:prSet/>
      <dgm:spPr/>
      <dgm:t>
        <a:bodyPr/>
        <a:lstStyle/>
        <a:p>
          <a:r>
            <a:rPr lang="en-US"/>
            <a:t>•✅ **Labeled data** for training.</a:t>
          </a:r>
        </a:p>
      </dgm:t>
    </dgm:pt>
    <dgm:pt modelId="{59C10D8E-BFF7-464E-A167-CEB3763BB2FD}" type="parTrans" cxnId="{3A6D711C-C370-4433-B916-36654F6D58F0}">
      <dgm:prSet/>
      <dgm:spPr/>
      <dgm:t>
        <a:bodyPr/>
        <a:lstStyle/>
        <a:p>
          <a:endParaRPr lang="en-US"/>
        </a:p>
      </dgm:t>
    </dgm:pt>
    <dgm:pt modelId="{D0D9D4A8-6D77-4ADE-A41B-39DDCCD6E376}" type="sibTrans" cxnId="{3A6D711C-C370-4433-B916-36654F6D58F0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D3D2B0F4-4789-485F-A8A0-A98F4601C6F5}">
      <dgm:prSet/>
      <dgm:spPr/>
      <dgm:t>
        <a:bodyPr/>
        <a:lstStyle/>
        <a:p>
          <a:r>
            <a:rPr lang="en-US"/>
            <a:t>•✅ Used in **classification &amp; regression** tasks.</a:t>
          </a:r>
        </a:p>
      </dgm:t>
    </dgm:pt>
    <dgm:pt modelId="{30632A55-CD1D-47CD-90BD-C5EF76C682FA}" type="parTrans" cxnId="{EB96DDC9-9D9E-40B1-828C-E0E312727160}">
      <dgm:prSet/>
      <dgm:spPr/>
      <dgm:t>
        <a:bodyPr/>
        <a:lstStyle/>
        <a:p>
          <a:endParaRPr lang="en-US"/>
        </a:p>
      </dgm:t>
    </dgm:pt>
    <dgm:pt modelId="{0EE3DFB3-17CD-4A8C-820D-52D03A6C60C4}" type="sibTrans" cxnId="{EB96DDC9-9D9E-40B1-828C-E0E312727160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12CA767C-0272-4425-84DE-DFC2F3209049}">
      <dgm:prSet/>
      <dgm:spPr/>
      <dgm:t>
        <a:bodyPr/>
        <a:lstStyle/>
        <a:p>
          <a:r>
            <a:rPr lang="en-US"/>
            <a:t>•📌 Examples: Spam detection, Price prediction.</a:t>
          </a:r>
        </a:p>
      </dgm:t>
    </dgm:pt>
    <dgm:pt modelId="{FBD8DBBA-8E78-4679-9535-6A11FA095852}" type="parTrans" cxnId="{E7DB7DA5-239A-476C-A90A-170E82AE6E2E}">
      <dgm:prSet/>
      <dgm:spPr/>
      <dgm:t>
        <a:bodyPr/>
        <a:lstStyle/>
        <a:p>
          <a:endParaRPr lang="en-US"/>
        </a:p>
      </dgm:t>
    </dgm:pt>
    <dgm:pt modelId="{EE91BD89-1AC1-4DBC-BCFD-472C85907A88}" type="sibTrans" cxnId="{E7DB7DA5-239A-476C-A90A-170E82AE6E2E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54195D13-AD2A-4497-9B75-6AA5F083859B}" type="pres">
      <dgm:prSet presAssocID="{1F11BF5E-8F9B-4EE2-99E1-0C56419B9BD9}" presName="Name0" presStyleCnt="0">
        <dgm:presLayoutVars>
          <dgm:animLvl val="lvl"/>
          <dgm:resizeHandles val="exact"/>
        </dgm:presLayoutVars>
      </dgm:prSet>
      <dgm:spPr/>
    </dgm:pt>
    <dgm:pt modelId="{73776D6E-D889-471E-824C-B0AFAF31AE2F}" type="pres">
      <dgm:prSet presAssocID="{64B67DEC-CA56-48B4-9C80-301C5FBD6D4B}" presName="compositeNode" presStyleCnt="0">
        <dgm:presLayoutVars>
          <dgm:bulletEnabled val="1"/>
        </dgm:presLayoutVars>
      </dgm:prSet>
      <dgm:spPr/>
    </dgm:pt>
    <dgm:pt modelId="{A9391947-9045-40EF-B063-32AAE7385319}" type="pres">
      <dgm:prSet presAssocID="{64B67DEC-CA56-48B4-9C80-301C5FBD6D4B}" presName="bgRect" presStyleLbl="bgAccFollowNode1" presStyleIdx="0" presStyleCnt="3"/>
      <dgm:spPr/>
    </dgm:pt>
    <dgm:pt modelId="{17EB9E2A-B119-49EC-8590-08F72FAD3BB7}" type="pres">
      <dgm:prSet presAssocID="{D0D9D4A8-6D77-4ADE-A41B-39DDCCD6E376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81B92AC7-4331-409A-B7DD-D58FAF1B30F4}" type="pres">
      <dgm:prSet presAssocID="{64B67DEC-CA56-48B4-9C80-301C5FBD6D4B}" presName="bottomLine" presStyleLbl="alignNode1" presStyleIdx="1" presStyleCnt="6">
        <dgm:presLayoutVars/>
      </dgm:prSet>
      <dgm:spPr/>
    </dgm:pt>
    <dgm:pt modelId="{2330E9E5-929E-405F-A4C8-370C95A9A2BA}" type="pres">
      <dgm:prSet presAssocID="{64B67DEC-CA56-48B4-9C80-301C5FBD6D4B}" presName="nodeText" presStyleLbl="bgAccFollowNode1" presStyleIdx="0" presStyleCnt="3">
        <dgm:presLayoutVars>
          <dgm:bulletEnabled val="1"/>
        </dgm:presLayoutVars>
      </dgm:prSet>
      <dgm:spPr/>
    </dgm:pt>
    <dgm:pt modelId="{91CD5B14-9E8C-4BA0-8157-4EB9434C2D66}" type="pres">
      <dgm:prSet presAssocID="{D0D9D4A8-6D77-4ADE-A41B-39DDCCD6E376}" presName="sibTrans" presStyleCnt="0"/>
      <dgm:spPr/>
    </dgm:pt>
    <dgm:pt modelId="{48B068FA-2C70-454C-81D8-25ED39180DBA}" type="pres">
      <dgm:prSet presAssocID="{D3D2B0F4-4789-485F-A8A0-A98F4601C6F5}" presName="compositeNode" presStyleCnt="0">
        <dgm:presLayoutVars>
          <dgm:bulletEnabled val="1"/>
        </dgm:presLayoutVars>
      </dgm:prSet>
      <dgm:spPr/>
    </dgm:pt>
    <dgm:pt modelId="{069C784E-31BC-43C1-81E4-3F2A73F95446}" type="pres">
      <dgm:prSet presAssocID="{D3D2B0F4-4789-485F-A8A0-A98F4601C6F5}" presName="bgRect" presStyleLbl="bgAccFollowNode1" presStyleIdx="1" presStyleCnt="3"/>
      <dgm:spPr/>
    </dgm:pt>
    <dgm:pt modelId="{23B71BAC-C91E-4F3C-AD49-57153D98D2A5}" type="pres">
      <dgm:prSet presAssocID="{0EE3DFB3-17CD-4A8C-820D-52D03A6C60C4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FB84B13A-6210-47F4-A743-3DF0AB3C2878}" type="pres">
      <dgm:prSet presAssocID="{D3D2B0F4-4789-485F-A8A0-A98F4601C6F5}" presName="bottomLine" presStyleLbl="alignNode1" presStyleIdx="3" presStyleCnt="6">
        <dgm:presLayoutVars/>
      </dgm:prSet>
      <dgm:spPr/>
    </dgm:pt>
    <dgm:pt modelId="{5871F75D-9A4E-4162-854D-358A2D58EFAF}" type="pres">
      <dgm:prSet presAssocID="{D3D2B0F4-4789-485F-A8A0-A98F4601C6F5}" presName="nodeText" presStyleLbl="bgAccFollowNode1" presStyleIdx="1" presStyleCnt="3">
        <dgm:presLayoutVars>
          <dgm:bulletEnabled val="1"/>
        </dgm:presLayoutVars>
      </dgm:prSet>
      <dgm:spPr/>
    </dgm:pt>
    <dgm:pt modelId="{30E92D78-21E4-4DB4-90F4-D60C3D9065E6}" type="pres">
      <dgm:prSet presAssocID="{0EE3DFB3-17CD-4A8C-820D-52D03A6C60C4}" presName="sibTrans" presStyleCnt="0"/>
      <dgm:spPr/>
    </dgm:pt>
    <dgm:pt modelId="{EA3FE0CF-0735-4706-9358-8B5ED91190C7}" type="pres">
      <dgm:prSet presAssocID="{12CA767C-0272-4425-84DE-DFC2F3209049}" presName="compositeNode" presStyleCnt="0">
        <dgm:presLayoutVars>
          <dgm:bulletEnabled val="1"/>
        </dgm:presLayoutVars>
      </dgm:prSet>
      <dgm:spPr/>
    </dgm:pt>
    <dgm:pt modelId="{F2493A2C-F0BD-4F99-B4EA-E5ECB2E490EF}" type="pres">
      <dgm:prSet presAssocID="{12CA767C-0272-4425-84DE-DFC2F3209049}" presName="bgRect" presStyleLbl="bgAccFollowNode1" presStyleIdx="2" presStyleCnt="3"/>
      <dgm:spPr/>
    </dgm:pt>
    <dgm:pt modelId="{037FEF21-F2E0-4ADC-8860-2FC6DA9CA10D}" type="pres">
      <dgm:prSet presAssocID="{EE91BD89-1AC1-4DBC-BCFD-472C85907A88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B78A3FE2-ABB5-48E5-BC90-D0E300E340B7}" type="pres">
      <dgm:prSet presAssocID="{12CA767C-0272-4425-84DE-DFC2F3209049}" presName="bottomLine" presStyleLbl="alignNode1" presStyleIdx="5" presStyleCnt="6">
        <dgm:presLayoutVars/>
      </dgm:prSet>
      <dgm:spPr/>
    </dgm:pt>
    <dgm:pt modelId="{4D8ADBDC-4539-4685-BB18-485B3ADDC3F9}" type="pres">
      <dgm:prSet presAssocID="{12CA767C-0272-4425-84DE-DFC2F3209049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54AB5709-67DF-4B5D-A734-8D5148DF78A0}" type="presOf" srcId="{D3D2B0F4-4789-485F-A8A0-A98F4601C6F5}" destId="{5871F75D-9A4E-4162-854D-358A2D58EFAF}" srcOrd="1" destOrd="0" presId="urn:microsoft.com/office/officeart/2016/7/layout/BasicLinearProcessNumbered"/>
    <dgm:cxn modelId="{211E970A-FB5B-4386-8F29-275DF84266BD}" type="presOf" srcId="{12CA767C-0272-4425-84DE-DFC2F3209049}" destId="{F2493A2C-F0BD-4F99-B4EA-E5ECB2E490EF}" srcOrd="0" destOrd="0" presId="urn:microsoft.com/office/officeart/2016/7/layout/BasicLinearProcessNumbered"/>
    <dgm:cxn modelId="{3A6D711C-C370-4433-B916-36654F6D58F0}" srcId="{1F11BF5E-8F9B-4EE2-99E1-0C56419B9BD9}" destId="{64B67DEC-CA56-48B4-9C80-301C5FBD6D4B}" srcOrd="0" destOrd="0" parTransId="{59C10D8E-BFF7-464E-A167-CEB3763BB2FD}" sibTransId="{D0D9D4A8-6D77-4ADE-A41B-39DDCCD6E376}"/>
    <dgm:cxn modelId="{9D65D85B-7270-441F-A74C-BC196297BA43}" type="presOf" srcId="{D0D9D4A8-6D77-4ADE-A41B-39DDCCD6E376}" destId="{17EB9E2A-B119-49EC-8590-08F72FAD3BB7}" srcOrd="0" destOrd="0" presId="urn:microsoft.com/office/officeart/2016/7/layout/BasicLinearProcessNumbered"/>
    <dgm:cxn modelId="{51C16843-598E-47CA-ADF7-E40EC8002A5F}" type="presOf" srcId="{64B67DEC-CA56-48B4-9C80-301C5FBD6D4B}" destId="{A9391947-9045-40EF-B063-32AAE7385319}" srcOrd="0" destOrd="0" presId="urn:microsoft.com/office/officeart/2016/7/layout/BasicLinearProcessNumbered"/>
    <dgm:cxn modelId="{91FE8A88-D158-4343-AE76-18DB0B0B93F3}" type="presOf" srcId="{1F11BF5E-8F9B-4EE2-99E1-0C56419B9BD9}" destId="{54195D13-AD2A-4497-9B75-6AA5F083859B}" srcOrd="0" destOrd="0" presId="urn:microsoft.com/office/officeart/2016/7/layout/BasicLinearProcessNumbered"/>
    <dgm:cxn modelId="{E7DB7DA5-239A-476C-A90A-170E82AE6E2E}" srcId="{1F11BF5E-8F9B-4EE2-99E1-0C56419B9BD9}" destId="{12CA767C-0272-4425-84DE-DFC2F3209049}" srcOrd="2" destOrd="0" parTransId="{FBD8DBBA-8E78-4679-9535-6A11FA095852}" sibTransId="{EE91BD89-1AC1-4DBC-BCFD-472C85907A88}"/>
    <dgm:cxn modelId="{E9CB48A6-9D48-4CDE-BB2F-9C8CE1184703}" type="presOf" srcId="{D3D2B0F4-4789-485F-A8A0-A98F4601C6F5}" destId="{069C784E-31BC-43C1-81E4-3F2A73F95446}" srcOrd="0" destOrd="0" presId="urn:microsoft.com/office/officeart/2016/7/layout/BasicLinearProcessNumbered"/>
    <dgm:cxn modelId="{EB96DDC9-9D9E-40B1-828C-E0E312727160}" srcId="{1F11BF5E-8F9B-4EE2-99E1-0C56419B9BD9}" destId="{D3D2B0F4-4789-485F-A8A0-A98F4601C6F5}" srcOrd="1" destOrd="0" parTransId="{30632A55-CD1D-47CD-90BD-C5EF76C682FA}" sibTransId="{0EE3DFB3-17CD-4A8C-820D-52D03A6C60C4}"/>
    <dgm:cxn modelId="{3F04EDCA-D7B8-415A-8198-85AF9211AE11}" type="presOf" srcId="{12CA767C-0272-4425-84DE-DFC2F3209049}" destId="{4D8ADBDC-4539-4685-BB18-485B3ADDC3F9}" srcOrd="1" destOrd="0" presId="urn:microsoft.com/office/officeart/2016/7/layout/BasicLinearProcessNumbered"/>
    <dgm:cxn modelId="{CF1CCED6-AA9E-4FCF-AAF9-489A7E8C2B68}" type="presOf" srcId="{EE91BD89-1AC1-4DBC-BCFD-472C85907A88}" destId="{037FEF21-F2E0-4ADC-8860-2FC6DA9CA10D}" srcOrd="0" destOrd="0" presId="urn:microsoft.com/office/officeart/2016/7/layout/BasicLinearProcessNumbered"/>
    <dgm:cxn modelId="{99D65AE5-9157-4E4F-9AAC-9D0B9D316B90}" type="presOf" srcId="{64B67DEC-CA56-48B4-9C80-301C5FBD6D4B}" destId="{2330E9E5-929E-405F-A4C8-370C95A9A2BA}" srcOrd="1" destOrd="0" presId="urn:microsoft.com/office/officeart/2016/7/layout/BasicLinearProcessNumbered"/>
    <dgm:cxn modelId="{0D7BF0F6-015E-46A8-A0C9-7614F46E8641}" type="presOf" srcId="{0EE3DFB3-17CD-4A8C-820D-52D03A6C60C4}" destId="{23B71BAC-C91E-4F3C-AD49-57153D98D2A5}" srcOrd="0" destOrd="0" presId="urn:microsoft.com/office/officeart/2016/7/layout/BasicLinearProcessNumbered"/>
    <dgm:cxn modelId="{4631BDBA-B0B4-4266-84DA-942E2FDA589A}" type="presParOf" srcId="{54195D13-AD2A-4497-9B75-6AA5F083859B}" destId="{73776D6E-D889-471E-824C-B0AFAF31AE2F}" srcOrd="0" destOrd="0" presId="urn:microsoft.com/office/officeart/2016/7/layout/BasicLinearProcessNumbered"/>
    <dgm:cxn modelId="{162C008E-FADF-4C91-9B90-A993B5A42773}" type="presParOf" srcId="{73776D6E-D889-471E-824C-B0AFAF31AE2F}" destId="{A9391947-9045-40EF-B063-32AAE7385319}" srcOrd="0" destOrd="0" presId="urn:microsoft.com/office/officeart/2016/7/layout/BasicLinearProcessNumbered"/>
    <dgm:cxn modelId="{78B5922B-B720-49E0-9BC1-F1E33FA7F753}" type="presParOf" srcId="{73776D6E-D889-471E-824C-B0AFAF31AE2F}" destId="{17EB9E2A-B119-49EC-8590-08F72FAD3BB7}" srcOrd="1" destOrd="0" presId="urn:microsoft.com/office/officeart/2016/7/layout/BasicLinearProcessNumbered"/>
    <dgm:cxn modelId="{54109E86-E065-43F3-80D7-AA1D413C8BA7}" type="presParOf" srcId="{73776D6E-D889-471E-824C-B0AFAF31AE2F}" destId="{81B92AC7-4331-409A-B7DD-D58FAF1B30F4}" srcOrd="2" destOrd="0" presId="urn:microsoft.com/office/officeart/2016/7/layout/BasicLinearProcessNumbered"/>
    <dgm:cxn modelId="{58B38B09-AD73-48BA-B1CD-435296BC87FF}" type="presParOf" srcId="{73776D6E-D889-471E-824C-B0AFAF31AE2F}" destId="{2330E9E5-929E-405F-A4C8-370C95A9A2BA}" srcOrd="3" destOrd="0" presId="urn:microsoft.com/office/officeart/2016/7/layout/BasicLinearProcessNumbered"/>
    <dgm:cxn modelId="{8BF47F3C-0945-4E7E-AC7E-7E5B9E0290E9}" type="presParOf" srcId="{54195D13-AD2A-4497-9B75-6AA5F083859B}" destId="{91CD5B14-9E8C-4BA0-8157-4EB9434C2D66}" srcOrd="1" destOrd="0" presId="urn:microsoft.com/office/officeart/2016/7/layout/BasicLinearProcessNumbered"/>
    <dgm:cxn modelId="{0A08A0C3-4CAA-4904-B5E5-37D6E23CFBD6}" type="presParOf" srcId="{54195D13-AD2A-4497-9B75-6AA5F083859B}" destId="{48B068FA-2C70-454C-81D8-25ED39180DBA}" srcOrd="2" destOrd="0" presId="urn:microsoft.com/office/officeart/2016/7/layout/BasicLinearProcessNumbered"/>
    <dgm:cxn modelId="{AE047411-7A36-4487-BA09-F0CCF0C3F6C3}" type="presParOf" srcId="{48B068FA-2C70-454C-81D8-25ED39180DBA}" destId="{069C784E-31BC-43C1-81E4-3F2A73F95446}" srcOrd="0" destOrd="0" presId="urn:microsoft.com/office/officeart/2016/7/layout/BasicLinearProcessNumbered"/>
    <dgm:cxn modelId="{0A407C1F-9939-45CA-A5F1-5EB6206C548A}" type="presParOf" srcId="{48B068FA-2C70-454C-81D8-25ED39180DBA}" destId="{23B71BAC-C91E-4F3C-AD49-57153D98D2A5}" srcOrd="1" destOrd="0" presId="urn:microsoft.com/office/officeart/2016/7/layout/BasicLinearProcessNumbered"/>
    <dgm:cxn modelId="{7CF54E50-21BD-4838-A8A9-CB5C857CA8B5}" type="presParOf" srcId="{48B068FA-2C70-454C-81D8-25ED39180DBA}" destId="{FB84B13A-6210-47F4-A743-3DF0AB3C2878}" srcOrd="2" destOrd="0" presId="urn:microsoft.com/office/officeart/2016/7/layout/BasicLinearProcessNumbered"/>
    <dgm:cxn modelId="{54CC5D58-C9EB-42CB-B5DF-2F1C4D16E715}" type="presParOf" srcId="{48B068FA-2C70-454C-81D8-25ED39180DBA}" destId="{5871F75D-9A4E-4162-854D-358A2D58EFAF}" srcOrd="3" destOrd="0" presId="urn:microsoft.com/office/officeart/2016/7/layout/BasicLinearProcessNumbered"/>
    <dgm:cxn modelId="{A1C65E8F-F0B3-41C7-BDC3-685F2CEF7A2B}" type="presParOf" srcId="{54195D13-AD2A-4497-9B75-6AA5F083859B}" destId="{30E92D78-21E4-4DB4-90F4-D60C3D9065E6}" srcOrd="3" destOrd="0" presId="urn:microsoft.com/office/officeart/2016/7/layout/BasicLinearProcessNumbered"/>
    <dgm:cxn modelId="{05D38655-056A-446F-B945-8E92CBCC10BC}" type="presParOf" srcId="{54195D13-AD2A-4497-9B75-6AA5F083859B}" destId="{EA3FE0CF-0735-4706-9358-8B5ED91190C7}" srcOrd="4" destOrd="0" presId="urn:microsoft.com/office/officeart/2016/7/layout/BasicLinearProcessNumbered"/>
    <dgm:cxn modelId="{1B420B71-58C8-49DA-AA7C-48493F12B7F6}" type="presParOf" srcId="{EA3FE0CF-0735-4706-9358-8B5ED91190C7}" destId="{F2493A2C-F0BD-4F99-B4EA-E5ECB2E490EF}" srcOrd="0" destOrd="0" presId="urn:microsoft.com/office/officeart/2016/7/layout/BasicLinearProcessNumbered"/>
    <dgm:cxn modelId="{867982A0-E8D0-4A9D-8275-4B41D9818976}" type="presParOf" srcId="{EA3FE0CF-0735-4706-9358-8B5ED91190C7}" destId="{037FEF21-F2E0-4ADC-8860-2FC6DA9CA10D}" srcOrd="1" destOrd="0" presId="urn:microsoft.com/office/officeart/2016/7/layout/BasicLinearProcessNumbered"/>
    <dgm:cxn modelId="{6FC24473-27BA-4A4D-84F5-5C81467E1834}" type="presParOf" srcId="{EA3FE0CF-0735-4706-9358-8B5ED91190C7}" destId="{B78A3FE2-ABB5-48E5-BC90-D0E300E340B7}" srcOrd="2" destOrd="0" presId="urn:microsoft.com/office/officeart/2016/7/layout/BasicLinearProcessNumbered"/>
    <dgm:cxn modelId="{ABEEE618-7728-4875-84D7-AC62F0045A7A}" type="presParOf" srcId="{EA3FE0CF-0735-4706-9358-8B5ED91190C7}" destId="{4D8ADBDC-4539-4685-BB18-485B3ADDC3F9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51403A-617B-4B19-BD2A-86B95B13CC96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622ECCB-E994-45A2-80EE-5B775447FF9D}">
      <dgm:prSet/>
      <dgm:spPr/>
      <dgm:t>
        <a:bodyPr/>
        <a:lstStyle/>
        <a:p>
          <a:r>
            <a:rPr lang="en-US"/>
            <a:t>•🔍 **No labels**, finds patterns.</a:t>
          </a:r>
        </a:p>
      </dgm:t>
    </dgm:pt>
    <dgm:pt modelId="{73864D2A-70F0-4325-9247-043E296540E1}" type="parTrans" cxnId="{0AA2375D-DD2B-43B2-9BF0-60245808BF2A}">
      <dgm:prSet/>
      <dgm:spPr/>
      <dgm:t>
        <a:bodyPr/>
        <a:lstStyle/>
        <a:p>
          <a:endParaRPr lang="en-US"/>
        </a:p>
      </dgm:t>
    </dgm:pt>
    <dgm:pt modelId="{4D381357-357E-4601-B4F3-B089A5DADCC8}" type="sibTrans" cxnId="{0AA2375D-DD2B-43B2-9BF0-60245808BF2A}">
      <dgm:prSet/>
      <dgm:spPr/>
      <dgm:t>
        <a:bodyPr/>
        <a:lstStyle/>
        <a:p>
          <a:endParaRPr lang="en-US"/>
        </a:p>
      </dgm:t>
    </dgm:pt>
    <dgm:pt modelId="{D5291BC8-8F04-4F4C-B548-F2313AE23D15}">
      <dgm:prSet/>
      <dgm:spPr/>
      <dgm:t>
        <a:bodyPr/>
        <a:lstStyle/>
        <a:p>
          <a:r>
            <a:rPr lang="en-US"/>
            <a:t>•✅ Used in **clustering &amp; dimensionality reduction**</a:t>
          </a:r>
        </a:p>
      </dgm:t>
    </dgm:pt>
    <dgm:pt modelId="{C5939C38-A89A-4C56-97B2-8A17E502F14B}" type="parTrans" cxnId="{F39CB184-2511-4197-B7CD-132E5428D767}">
      <dgm:prSet/>
      <dgm:spPr/>
      <dgm:t>
        <a:bodyPr/>
        <a:lstStyle/>
        <a:p>
          <a:endParaRPr lang="en-US"/>
        </a:p>
      </dgm:t>
    </dgm:pt>
    <dgm:pt modelId="{BD622699-ADB8-4B3D-93E0-45564E5ADCA4}" type="sibTrans" cxnId="{F39CB184-2511-4197-B7CD-132E5428D767}">
      <dgm:prSet/>
      <dgm:spPr/>
      <dgm:t>
        <a:bodyPr/>
        <a:lstStyle/>
        <a:p>
          <a:endParaRPr lang="en-US"/>
        </a:p>
      </dgm:t>
    </dgm:pt>
    <dgm:pt modelId="{8C5CD720-84BF-49BB-980A-69BEF18B6173}">
      <dgm:prSet/>
      <dgm:spPr/>
      <dgm:t>
        <a:bodyPr/>
        <a:lstStyle/>
        <a:p>
          <a:r>
            <a:rPr lang="en-US"/>
            <a:t>•📌 Examples: Customer segmentation, Anomaly detection.</a:t>
          </a:r>
        </a:p>
      </dgm:t>
    </dgm:pt>
    <dgm:pt modelId="{48FD0941-BE5C-4616-92E2-597903698D7E}" type="parTrans" cxnId="{AD9DC6BE-3714-4A21-A6DB-F3ABF682FFF2}">
      <dgm:prSet/>
      <dgm:spPr/>
      <dgm:t>
        <a:bodyPr/>
        <a:lstStyle/>
        <a:p>
          <a:endParaRPr lang="en-US"/>
        </a:p>
      </dgm:t>
    </dgm:pt>
    <dgm:pt modelId="{4EE8FEA0-6C73-4EBA-AED3-E013F225FACF}" type="sibTrans" cxnId="{AD9DC6BE-3714-4A21-A6DB-F3ABF682FFF2}">
      <dgm:prSet/>
      <dgm:spPr/>
      <dgm:t>
        <a:bodyPr/>
        <a:lstStyle/>
        <a:p>
          <a:endParaRPr lang="en-US"/>
        </a:p>
      </dgm:t>
    </dgm:pt>
    <dgm:pt modelId="{D6928255-D550-4C0A-9E5D-ECFCFD87EE81}" type="pres">
      <dgm:prSet presAssocID="{3151403A-617B-4B19-BD2A-86B95B13CC9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BB02FF2-A9D5-49A3-88D7-4981D654725D}" type="pres">
      <dgm:prSet presAssocID="{E622ECCB-E994-45A2-80EE-5B775447FF9D}" presName="hierRoot1" presStyleCnt="0"/>
      <dgm:spPr/>
    </dgm:pt>
    <dgm:pt modelId="{3D82D30F-0CA8-4BD6-BE76-A3E16E29B400}" type="pres">
      <dgm:prSet presAssocID="{E622ECCB-E994-45A2-80EE-5B775447FF9D}" presName="composite" presStyleCnt="0"/>
      <dgm:spPr/>
    </dgm:pt>
    <dgm:pt modelId="{77E8452E-C61C-4307-85EB-3B38C6BC0386}" type="pres">
      <dgm:prSet presAssocID="{E622ECCB-E994-45A2-80EE-5B775447FF9D}" presName="background" presStyleLbl="node0" presStyleIdx="0" presStyleCnt="3"/>
      <dgm:spPr/>
    </dgm:pt>
    <dgm:pt modelId="{6743C9E3-2FF8-4624-99BE-D9C630BD8DD9}" type="pres">
      <dgm:prSet presAssocID="{E622ECCB-E994-45A2-80EE-5B775447FF9D}" presName="text" presStyleLbl="fgAcc0" presStyleIdx="0" presStyleCnt="3">
        <dgm:presLayoutVars>
          <dgm:chPref val="3"/>
        </dgm:presLayoutVars>
      </dgm:prSet>
      <dgm:spPr/>
    </dgm:pt>
    <dgm:pt modelId="{AA4D1A36-C9BB-4359-8F10-930C8EDEE504}" type="pres">
      <dgm:prSet presAssocID="{E622ECCB-E994-45A2-80EE-5B775447FF9D}" presName="hierChild2" presStyleCnt="0"/>
      <dgm:spPr/>
    </dgm:pt>
    <dgm:pt modelId="{70EB3A32-9717-4401-8C2E-7CB0424D61B6}" type="pres">
      <dgm:prSet presAssocID="{D5291BC8-8F04-4F4C-B548-F2313AE23D15}" presName="hierRoot1" presStyleCnt="0"/>
      <dgm:spPr/>
    </dgm:pt>
    <dgm:pt modelId="{F53BD5AD-24FF-4033-BC2A-45DDC7FC5FB5}" type="pres">
      <dgm:prSet presAssocID="{D5291BC8-8F04-4F4C-B548-F2313AE23D15}" presName="composite" presStyleCnt="0"/>
      <dgm:spPr/>
    </dgm:pt>
    <dgm:pt modelId="{ADF07220-6CDD-40E3-98B2-972FF03EDCF9}" type="pres">
      <dgm:prSet presAssocID="{D5291BC8-8F04-4F4C-B548-F2313AE23D15}" presName="background" presStyleLbl="node0" presStyleIdx="1" presStyleCnt="3"/>
      <dgm:spPr/>
    </dgm:pt>
    <dgm:pt modelId="{8DB77E49-42CC-482D-9F43-03FDD03C78FD}" type="pres">
      <dgm:prSet presAssocID="{D5291BC8-8F04-4F4C-B548-F2313AE23D15}" presName="text" presStyleLbl="fgAcc0" presStyleIdx="1" presStyleCnt="3">
        <dgm:presLayoutVars>
          <dgm:chPref val="3"/>
        </dgm:presLayoutVars>
      </dgm:prSet>
      <dgm:spPr/>
    </dgm:pt>
    <dgm:pt modelId="{381DDCFA-2B4D-4111-81D4-80C1E64AC5C0}" type="pres">
      <dgm:prSet presAssocID="{D5291BC8-8F04-4F4C-B548-F2313AE23D15}" presName="hierChild2" presStyleCnt="0"/>
      <dgm:spPr/>
    </dgm:pt>
    <dgm:pt modelId="{CDA6BE36-E5EB-45DE-8728-1ECF21F627A0}" type="pres">
      <dgm:prSet presAssocID="{8C5CD720-84BF-49BB-980A-69BEF18B6173}" presName="hierRoot1" presStyleCnt="0"/>
      <dgm:spPr/>
    </dgm:pt>
    <dgm:pt modelId="{E492820B-392C-4142-9E66-A5353EDDD991}" type="pres">
      <dgm:prSet presAssocID="{8C5CD720-84BF-49BB-980A-69BEF18B6173}" presName="composite" presStyleCnt="0"/>
      <dgm:spPr/>
    </dgm:pt>
    <dgm:pt modelId="{73980713-E482-4A4E-8BC5-B30FCDE9B028}" type="pres">
      <dgm:prSet presAssocID="{8C5CD720-84BF-49BB-980A-69BEF18B6173}" presName="background" presStyleLbl="node0" presStyleIdx="2" presStyleCnt="3"/>
      <dgm:spPr/>
    </dgm:pt>
    <dgm:pt modelId="{9AB2F448-0776-4293-80E1-D114F8B6E5DE}" type="pres">
      <dgm:prSet presAssocID="{8C5CD720-84BF-49BB-980A-69BEF18B6173}" presName="text" presStyleLbl="fgAcc0" presStyleIdx="2" presStyleCnt="3">
        <dgm:presLayoutVars>
          <dgm:chPref val="3"/>
        </dgm:presLayoutVars>
      </dgm:prSet>
      <dgm:spPr/>
    </dgm:pt>
    <dgm:pt modelId="{CC5DFDFB-D96C-4723-A746-191B34DF3AEA}" type="pres">
      <dgm:prSet presAssocID="{8C5CD720-84BF-49BB-980A-69BEF18B6173}" presName="hierChild2" presStyleCnt="0"/>
      <dgm:spPr/>
    </dgm:pt>
  </dgm:ptLst>
  <dgm:cxnLst>
    <dgm:cxn modelId="{D2E5C50A-9BF5-4E77-8124-9BE3C086A856}" type="presOf" srcId="{E622ECCB-E994-45A2-80EE-5B775447FF9D}" destId="{6743C9E3-2FF8-4624-99BE-D9C630BD8DD9}" srcOrd="0" destOrd="0" presId="urn:microsoft.com/office/officeart/2005/8/layout/hierarchy1"/>
    <dgm:cxn modelId="{0AA2375D-DD2B-43B2-9BF0-60245808BF2A}" srcId="{3151403A-617B-4B19-BD2A-86B95B13CC96}" destId="{E622ECCB-E994-45A2-80EE-5B775447FF9D}" srcOrd="0" destOrd="0" parTransId="{73864D2A-70F0-4325-9247-043E296540E1}" sibTransId="{4D381357-357E-4601-B4F3-B089A5DADCC8}"/>
    <dgm:cxn modelId="{F39CB184-2511-4197-B7CD-132E5428D767}" srcId="{3151403A-617B-4B19-BD2A-86B95B13CC96}" destId="{D5291BC8-8F04-4F4C-B548-F2313AE23D15}" srcOrd="1" destOrd="0" parTransId="{C5939C38-A89A-4C56-97B2-8A17E502F14B}" sibTransId="{BD622699-ADB8-4B3D-93E0-45564E5ADCA4}"/>
    <dgm:cxn modelId="{0446E195-AC98-4B74-A29D-C3ECE65F08BD}" type="presOf" srcId="{8C5CD720-84BF-49BB-980A-69BEF18B6173}" destId="{9AB2F448-0776-4293-80E1-D114F8B6E5DE}" srcOrd="0" destOrd="0" presId="urn:microsoft.com/office/officeart/2005/8/layout/hierarchy1"/>
    <dgm:cxn modelId="{400932A3-E0B5-4D80-82F0-546F02596365}" type="presOf" srcId="{3151403A-617B-4B19-BD2A-86B95B13CC96}" destId="{D6928255-D550-4C0A-9E5D-ECFCFD87EE81}" srcOrd="0" destOrd="0" presId="urn:microsoft.com/office/officeart/2005/8/layout/hierarchy1"/>
    <dgm:cxn modelId="{AD9DC6BE-3714-4A21-A6DB-F3ABF682FFF2}" srcId="{3151403A-617B-4B19-BD2A-86B95B13CC96}" destId="{8C5CD720-84BF-49BB-980A-69BEF18B6173}" srcOrd="2" destOrd="0" parTransId="{48FD0941-BE5C-4616-92E2-597903698D7E}" sibTransId="{4EE8FEA0-6C73-4EBA-AED3-E013F225FACF}"/>
    <dgm:cxn modelId="{917B57EA-7F07-4E10-8832-FD060632978E}" type="presOf" srcId="{D5291BC8-8F04-4F4C-B548-F2313AE23D15}" destId="{8DB77E49-42CC-482D-9F43-03FDD03C78FD}" srcOrd="0" destOrd="0" presId="urn:microsoft.com/office/officeart/2005/8/layout/hierarchy1"/>
    <dgm:cxn modelId="{63A748D4-B4AD-4E52-99D2-632762F31C26}" type="presParOf" srcId="{D6928255-D550-4C0A-9E5D-ECFCFD87EE81}" destId="{7BB02FF2-A9D5-49A3-88D7-4981D654725D}" srcOrd="0" destOrd="0" presId="urn:microsoft.com/office/officeart/2005/8/layout/hierarchy1"/>
    <dgm:cxn modelId="{9E9E8548-F72A-46D5-B1D3-178EB4612949}" type="presParOf" srcId="{7BB02FF2-A9D5-49A3-88D7-4981D654725D}" destId="{3D82D30F-0CA8-4BD6-BE76-A3E16E29B400}" srcOrd="0" destOrd="0" presId="urn:microsoft.com/office/officeart/2005/8/layout/hierarchy1"/>
    <dgm:cxn modelId="{77B462B1-71C4-45E2-AC23-E98338172BF3}" type="presParOf" srcId="{3D82D30F-0CA8-4BD6-BE76-A3E16E29B400}" destId="{77E8452E-C61C-4307-85EB-3B38C6BC0386}" srcOrd="0" destOrd="0" presId="urn:microsoft.com/office/officeart/2005/8/layout/hierarchy1"/>
    <dgm:cxn modelId="{A544F95D-0675-4B1B-8FFF-15A5288A7F30}" type="presParOf" srcId="{3D82D30F-0CA8-4BD6-BE76-A3E16E29B400}" destId="{6743C9E3-2FF8-4624-99BE-D9C630BD8DD9}" srcOrd="1" destOrd="0" presId="urn:microsoft.com/office/officeart/2005/8/layout/hierarchy1"/>
    <dgm:cxn modelId="{13B6A475-9567-41FF-ACB1-D15D596151F3}" type="presParOf" srcId="{7BB02FF2-A9D5-49A3-88D7-4981D654725D}" destId="{AA4D1A36-C9BB-4359-8F10-930C8EDEE504}" srcOrd="1" destOrd="0" presId="urn:microsoft.com/office/officeart/2005/8/layout/hierarchy1"/>
    <dgm:cxn modelId="{E6E7E3BA-C651-4C98-9B5E-983E4ABFD707}" type="presParOf" srcId="{D6928255-D550-4C0A-9E5D-ECFCFD87EE81}" destId="{70EB3A32-9717-4401-8C2E-7CB0424D61B6}" srcOrd="1" destOrd="0" presId="urn:microsoft.com/office/officeart/2005/8/layout/hierarchy1"/>
    <dgm:cxn modelId="{DBE2170E-FE5C-4FEB-BD84-3FF03A7DD38B}" type="presParOf" srcId="{70EB3A32-9717-4401-8C2E-7CB0424D61B6}" destId="{F53BD5AD-24FF-4033-BC2A-45DDC7FC5FB5}" srcOrd="0" destOrd="0" presId="urn:microsoft.com/office/officeart/2005/8/layout/hierarchy1"/>
    <dgm:cxn modelId="{3CDDAF4D-4FD2-4A99-9A1A-1DCE3222CC34}" type="presParOf" srcId="{F53BD5AD-24FF-4033-BC2A-45DDC7FC5FB5}" destId="{ADF07220-6CDD-40E3-98B2-972FF03EDCF9}" srcOrd="0" destOrd="0" presId="urn:microsoft.com/office/officeart/2005/8/layout/hierarchy1"/>
    <dgm:cxn modelId="{B2E41B8B-BA4C-4491-8350-F1DD2533038E}" type="presParOf" srcId="{F53BD5AD-24FF-4033-BC2A-45DDC7FC5FB5}" destId="{8DB77E49-42CC-482D-9F43-03FDD03C78FD}" srcOrd="1" destOrd="0" presId="urn:microsoft.com/office/officeart/2005/8/layout/hierarchy1"/>
    <dgm:cxn modelId="{DA763E74-BB91-4561-BDC5-681680F2D7F9}" type="presParOf" srcId="{70EB3A32-9717-4401-8C2E-7CB0424D61B6}" destId="{381DDCFA-2B4D-4111-81D4-80C1E64AC5C0}" srcOrd="1" destOrd="0" presId="urn:microsoft.com/office/officeart/2005/8/layout/hierarchy1"/>
    <dgm:cxn modelId="{D41F89FF-6939-4552-80CD-8E1E19523596}" type="presParOf" srcId="{D6928255-D550-4C0A-9E5D-ECFCFD87EE81}" destId="{CDA6BE36-E5EB-45DE-8728-1ECF21F627A0}" srcOrd="2" destOrd="0" presId="urn:microsoft.com/office/officeart/2005/8/layout/hierarchy1"/>
    <dgm:cxn modelId="{B0044321-1E39-4643-85E9-89B5F1B6E03B}" type="presParOf" srcId="{CDA6BE36-E5EB-45DE-8728-1ECF21F627A0}" destId="{E492820B-392C-4142-9E66-A5353EDDD991}" srcOrd="0" destOrd="0" presId="urn:microsoft.com/office/officeart/2005/8/layout/hierarchy1"/>
    <dgm:cxn modelId="{AA013AB6-8F68-44D5-8BE5-F693133E6587}" type="presParOf" srcId="{E492820B-392C-4142-9E66-A5353EDDD991}" destId="{73980713-E482-4A4E-8BC5-B30FCDE9B028}" srcOrd="0" destOrd="0" presId="urn:microsoft.com/office/officeart/2005/8/layout/hierarchy1"/>
    <dgm:cxn modelId="{3647F2C9-0A5A-4D4E-9B31-4EC281B1A463}" type="presParOf" srcId="{E492820B-392C-4142-9E66-A5353EDDD991}" destId="{9AB2F448-0776-4293-80E1-D114F8B6E5DE}" srcOrd="1" destOrd="0" presId="urn:microsoft.com/office/officeart/2005/8/layout/hierarchy1"/>
    <dgm:cxn modelId="{FB1A7C52-BD23-4488-ADF2-D5890B6C7821}" type="presParOf" srcId="{CDA6BE36-E5EB-45DE-8728-1ECF21F627A0}" destId="{CC5DFDFB-D96C-4723-A746-191B34DF3AE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51FB0B9-3121-4F92-8708-65EA2DCCFAD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B94442F-FAC6-4F95-9A44-819E92CC3C71}">
      <dgm:prSet/>
      <dgm:spPr/>
      <dgm:t>
        <a:bodyPr/>
        <a:lstStyle/>
        <a:p>
          <a:r>
            <a:rPr lang="en-US"/>
            <a:t>•🔹 **Decision Trees** – Simple &amp; interpretable</a:t>
          </a:r>
        </a:p>
      </dgm:t>
    </dgm:pt>
    <dgm:pt modelId="{B036F4E6-DA4E-4343-9D31-5A828224F6A8}" type="parTrans" cxnId="{786CC998-E43E-445A-B79C-0FD97161CD72}">
      <dgm:prSet/>
      <dgm:spPr/>
      <dgm:t>
        <a:bodyPr/>
        <a:lstStyle/>
        <a:p>
          <a:endParaRPr lang="en-US"/>
        </a:p>
      </dgm:t>
    </dgm:pt>
    <dgm:pt modelId="{1DB23BB7-53E9-4ACC-938B-107D32300580}" type="sibTrans" cxnId="{786CC998-E43E-445A-B79C-0FD97161CD72}">
      <dgm:prSet/>
      <dgm:spPr/>
      <dgm:t>
        <a:bodyPr/>
        <a:lstStyle/>
        <a:p>
          <a:endParaRPr lang="en-US"/>
        </a:p>
      </dgm:t>
    </dgm:pt>
    <dgm:pt modelId="{2F480447-13AB-4142-A564-C5BC2ED1D5DE}">
      <dgm:prSet/>
      <dgm:spPr/>
      <dgm:t>
        <a:bodyPr/>
        <a:lstStyle/>
        <a:p>
          <a:r>
            <a:rPr lang="en-US"/>
            <a:t>•🔹 **SVM** – Works well for classification</a:t>
          </a:r>
        </a:p>
      </dgm:t>
    </dgm:pt>
    <dgm:pt modelId="{7E8091A3-3D71-4E2E-88B0-44837501D72B}" type="parTrans" cxnId="{0BAB1A14-F5FA-45E3-B3F9-FADD88247443}">
      <dgm:prSet/>
      <dgm:spPr/>
      <dgm:t>
        <a:bodyPr/>
        <a:lstStyle/>
        <a:p>
          <a:endParaRPr lang="en-US"/>
        </a:p>
      </dgm:t>
    </dgm:pt>
    <dgm:pt modelId="{1468B94B-7FFC-4BEF-A5ED-B93DE9C9FB02}" type="sibTrans" cxnId="{0BAB1A14-F5FA-45E3-B3F9-FADD88247443}">
      <dgm:prSet/>
      <dgm:spPr/>
      <dgm:t>
        <a:bodyPr/>
        <a:lstStyle/>
        <a:p>
          <a:endParaRPr lang="en-US"/>
        </a:p>
      </dgm:t>
    </dgm:pt>
    <dgm:pt modelId="{BB1AA2E0-4713-4009-A0D4-C1170C26BB16}">
      <dgm:prSet/>
      <dgm:spPr/>
      <dgm:t>
        <a:bodyPr/>
        <a:lstStyle/>
        <a:p>
          <a:r>
            <a:rPr lang="en-US"/>
            <a:t>•🔹 **Neural Networks** – Used in deep learning</a:t>
          </a:r>
        </a:p>
      </dgm:t>
    </dgm:pt>
    <dgm:pt modelId="{3A4684EA-40A7-4D43-BD1C-6E1421FBDB7F}" type="parTrans" cxnId="{5F907674-B31F-4030-8E07-E44D48D36B43}">
      <dgm:prSet/>
      <dgm:spPr/>
      <dgm:t>
        <a:bodyPr/>
        <a:lstStyle/>
        <a:p>
          <a:endParaRPr lang="en-US"/>
        </a:p>
      </dgm:t>
    </dgm:pt>
    <dgm:pt modelId="{CA2A750C-9E0A-4906-BDA5-E0D4CACBE2EE}" type="sibTrans" cxnId="{5F907674-B31F-4030-8E07-E44D48D36B43}">
      <dgm:prSet/>
      <dgm:spPr/>
      <dgm:t>
        <a:bodyPr/>
        <a:lstStyle/>
        <a:p>
          <a:endParaRPr lang="en-US"/>
        </a:p>
      </dgm:t>
    </dgm:pt>
    <dgm:pt modelId="{80667A98-8E78-44DE-B981-4E4D70193920}" type="pres">
      <dgm:prSet presAssocID="{F51FB0B9-3121-4F92-8708-65EA2DCCFAD4}" presName="root" presStyleCnt="0">
        <dgm:presLayoutVars>
          <dgm:dir/>
          <dgm:resizeHandles val="exact"/>
        </dgm:presLayoutVars>
      </dgm:prSet>
      <dgm:spPr/>
    </dgm:pt>
    <dgm:pt modelId="{8A604929-4B13-4333-9A47-95A954B066B8}" type="pres">
      <dgm:prSet presAssocID="{CB94442F-FAC6-4F95-9A44-819E92CC3C71}" presName="compNode" presStyleCnt="0"/>
      <dgm:spPr/>
    </dgm:pt>
    <dgm:pt modelId="{A0BA06C2-8E79-4DCA-A80E-5CB16497991B}" type="pres">
      <dgm:prSet presAssocID="{CB94442F-FAC6-4F95-9A44-819E92CC3C71}" presName="bgRect" presStyleLbl="bgShp" presStyleIdx="0" presStyleCnt="3"/>
      <dgm:spPr/>
    </dgm:pt>
    <dgm:pt modelId="{4BE7EDFC-9932-4B44-93F3-5D7B70550880}" type="pres">
      <dgm:prSet presAssocID="{CB94442F-FAC6-4F95-9A44-819E92CC3C7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est scene"/>
        </a:ext>
      </dgm:extLst>
    </dgm:pt>
    <dgm:pt modelId="{7450C92B-C3C2-4379-879B-F9E0FE760A79}" type="pres">
      <dgm:prSet presAssocID="{CB94442F-FAC6-4F95-9A44-819E92CC3C71}" presName="spaceRect" presStyleCnt="0"/>
      <dgm:spPr/>
    </dgm:pt>
    <dgm:pt modelId="{32DF9190-F2B4-49CE-BDA2-ECDB315E0283}" type="pres">
      <dgm:prSet presAssocID="{CB94442F-FAC6-4F95-9A44-819E92CC3C71}" presName="parTx" presStyleLbl="revTx" presStyleIdx="0" presStyleCnt="3">
        <dgm:presLayoutVars>
          <dgm:chMax val="0"/>
          <dgm:chPref val="0"/>
        </dgm:presLayoutVars>
      </dgm:prSet>
      <dgm:spPr/>
    </dgm:pt>
    <dgm:pt modelId="{872510C3-452C-4487-A752-2D3A22B14C25}" type="pres">
      <dgm:prSet presAssocID="{1DB23BB7-53E9-4ACC-938B-107D32300580}" presName="sibTrans" presStyleCnt="0"/>
      <dgm:spPr/>
    </dgm:pt>
    <dgm:pt modelId="{E7E6F1DD-0215-4459-B313-33731D60468F}" type="pres">
      <dgm:prSet presAssocID="{2F480447-13AB-4142-A564-C5BC2ED1D5DE}" presName="compNode" presStyleCnt="0"/>
      <dgm:spPr/>
    </dgm:pt>
    <dgm:pt modelId="{0735F2A8-ED46-4D2F-AB06-6D5CC56EE769}" type="pres">
      <dgm:prSet presAssocID="{2F480447-13AB-4142-A564-C5BC2ED1D5DE}" presName="bgRect" presStyleLbl="bgShp" presStyleIdx="1" presStyleCnt="3"/>
      <dgm:spPr/>
    </dgm:pt>
    <dgm:pt modelId="{BB426D75-407C-49AF-AC65-0277FBF51AE9}" type="pres">
      <dgm:prSet presAssocID="{2F480447-13AB-4142-A564-C5BC2ED1D5D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ers"/>
        </a:ext>
      </dgm:extLst>
    </dgm:pt>
    <dgm:pt modelId="{D1F53395-1D62-4818-9852-784E9F9E4D79}" type="pres">
      <dgm:prSet presAssocID="{2F480447-13AB-4142-A564-C5BC2ED1D5DE}" presName="spaceRect" presStyleCnt="0"/>
      <dgm:spPr/>
    </dgm:pt>
    <dgm:pt modelId="{1E962828-B820-427D-9C9A-7A21F3D59734}" type="pres">
      <dgm:prSet presAssocID="{2F480447-13AB-4142-A564-C5BC2ED1D5DE}" presName="parTx" presStyleLbl="revTx" presStyleIdx="1" presStyleCnt="3">
        <dgm:presLayoutVars>
          <dgm:chMax val="0"/>
          <dgm:chPref val="0"/>
        </dgm:presLayoutVars>
      </dgm:prSet>
      <dgm:spPr/>
    </dgm:pt>
    <dgm:pt modelId="{6E3351E6-46C4-4D07-8C14-824232128943}" type="pres">
      <dgm:prSet presAssocID="{1468B94B-7FFC-4BEF-A5ED-B93DE9C9FB02}" presName="sibTrans" presStyleCnt="0"/>
      <dgm:spPr/>
    </dgm:pt>
    <dgm:pt modelId="{4D68208E-EEF4-42A9-ACD2-69155F30F2AB}" type="pres">
      <dgm:prSet presAssocID="{BB1AA2E0-4713-4009-A0D4-C1170C26BB16}" presName="compNode" presStyleCnt="0"/>
      <dgm:spPr/>
    </dgm:pt>
    <dgm:pt modelId="{6DD9C4C3-4F13-4F20-9119-CC39EA31CFD9}" type="pres">
      <dgm:prSet presAssocID="{BB1AA2E0-4713-4009-A0D4-C1170C26BB16}" presName="bgRect" presStyleLbl="bgShp" presStyleIdx="2" presStyleCnt="3"/>
      <dgm:spPr/>
    </dgm:pt>
    <dgm:pt modelId="{F2161A2D-2885-494B-B7FD-92FEE12C7254}" type="pres">
      <dgm:prSet presAssocID="{BB1AA2E0-4713-4009-A0D4-C1170C26BB1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852C31E3-7C43-459A-9C2E-679161F917F5}" type="pres">
      <dgm:prSet presAssocID="{BB1AA2E0-4713-4009-A0D4-C1170C26BB16}" presName="spaceRect" presStyleCnt="0"/>
      <dgm:spPr/>
    </dgm:pt>
    <dgm:pt modelId="{749B2B9C-0B59-4668-864B-0C11D5041646}" type="pres">
      <dgm:prSet presAssocID="{BB1AA2E0-4713-4009-A0D4-C1170C26BB1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2B8850D-4D38-469E-B6C8-75DE96B990B7}" type="presOf" srcId="{F51FB0B9-3121-4F92-8708-65EA2DCCFAD4}" destId="{80667A98-8E78-44DE-B981-4E4D70193920}" srcOrd="0" destOrd="0" presId="urn:microsoft.com/office/officeart/2018/2/layout/IconVerticalSolidList"/>
    <dgm:cxn modelId="{0BAB1A14-F5FA-45E3-B3F9-FADD88247443}" srcId="{F51FB0B9-3121-4F92-8708-65EA2DCCFAD4}" destId="{2F480447-13AB-4142-A564-C5BC2ED1D5DE}" srcOrd="1" destOrd="0" parTransId="{7E8091A3-3D71-4E2E-88B0-44837501D72B}" sibTransId="{1468B94B-7FFC-4BEF-A5ED-B93DE9C9FB02}"/>
    <dgm:cxn modelId="{2F693A16-600A-48DF-99AA-BFA40A1274F0}" type="presOf" srcId="{BB1AA2E0-4713-4009-A0D4-C1170C26BB16}" destId="{749B2B9C-0B59-4668-864B-0C11D5041646}" srcOrd="0" destOrd="0" presId="urn:microsoft.com/office/officeart/2018/2/layout/IconVerticalSolidList"/>
    <dgm:cxn modelId="{1541AC72-074D-4929-9541-BF65B8F848F7}" type="presOf" srcId="{2F480447-13AB-4142-A564-C5BC2ED1D5DE}" destId="{1E962828-B820-427D-9C9A-7A21F3D59734}" srcOrd="0" destOrd="0" presId="urn:microsoft.com/office/officeart/2018/2/layout/IconVerticalSolidList"/>
    <dgm:cxn modelId="{5F907674-B31F-4030-8E07-E44D48D36B43}" srcId="{F51FB0B9-3121-4F92-8708-65EA2DCCFAD4}" destId="{BB1AA2E0-4713-4009-A0D4-C1170C26BB16}" srcOrd="2" destOrd="0" parTransId="{3A4684EA-40A7-4D43-BD1C-6E1421FBDB7F}" sibTransId="{CA2A750C-9E0A-4906-BDA5-E0D4CACBE2EE}"/>
    <dgm:cxn modelId="{786CC998-E43E-445A-B79C-0FD97161CD72}" srcId="{F51FB0B9-3121-4F92-8708-65EA2DCCFAD4}" destId="{CB94442F-FAC6-4F95-9A44-819E92CC3C71}" srcOrd="0" destOrd="0" parTransId="{B036F4E6-DA4E-4343-9D31-5A828224F6A8}" sibTransId="{1DB23BB7-53E9-4ACC-938B-107D32300580}"/>
    <dgm:cxn modelId="{5AF42AAA-81D2-41F5-882F-9F8446A6D6D3}" type="presOf" srcId="{CB94442F-FAC6-4F95-9A44-819E92CC3C71}" destId="{32DF9190-F2B4-49CE-BDA2-ECDB315E0283}" srcOrd="0" destOrd="0" presId="urn:microsoft.com/office/officeart/2018/2/layout/IconVerticalSolidList"/>
    <dgm:cxn modelId="{C5223C7F-F6EB-4F94-B091-A56F3667CD4B}" type="presParOf" srcId="{80667A98-8E78-44DE-B981-4E4D70193920}" destId="{8A604929-4B13-4333-9A47-95A954B066B8}" srcOrd="0" destOrd="0" presId="urn:microsoft.com/office/officeart/2018/2/layout/IconVerticalSolidList"/>
    <dgm:cxn modelId="{5DD2BC36-1A94-4514-A27A-D733A5A3C27F}" type="presParOf" srcId="{8A604929-4B13-4333-9A47-95A954B066B8}" destId="{A0BA06C2-8E79-4DCA-A80E-5CB16497991B}" srcOrd="0" destOrd="0" presId="urn:microsoft.com/office/officeart/2018/2/layout/IconVerticalSolidList"/>
    <dgm:cxn modelId="{E95430B9-5B0C-44FF-B07F-4AF3C0F29C37}" type="presParOf" srcId="{8A604929-4B13-4333-9A47-95A954B066B8}" destId="{4BE7EDFC-9932-4B44-93F3-5D7B70550880}" srcOrd="1" destOrd="0" presId="urn:microsoft.com/office/officeart/2018/2/layout/IconVerticalSolidList"/>
    <dgm:cxn modelId="{2A92AB06-1B6E-47CE-9B5D-A78A364096A4}" type="presParOf" srcId="{8A604929-4B13-4333-9A47-95A954B066B8}" destId="{7450C92B-C3C2-4379-879B-F9E0FE760A79}" srcOrd="2" destOrd="0" presId="urn:microsoft.com/office/officeart/2018/2/layout/IconVerticalSolidList"/>
    <dgm:cxn modelId="{A5CBFB36-8433-4926-BBCE-1D6087ADAD23}" type="presParOf" srcId="{8A604929-4B13-4333-9A47-95A954B066B8}" destId="{32DF9190-F2B4-49CE-BDA2-ECDB315E0283}" srcOrd="3" destOrd="0" presId="urn:microsoft.com/office/officeart/2018/2/layout/IconVerticalSolidList"/>
    <dgm:cxn modelId="{FC5FB507-3446-46C0-B235-F5F4CE976496}" type="presParOf" srcId="{80667A98-8E78-44DE-B981-4E4D70193920}" destId="{872510C3-452C-4487-A752-2D3A22B14C25}" srcOrd="1" destOrd="0" presId="urn:microsoft.com/office/officeart/2018/2/layout/IconVerticalSolidList"/>
    <dgm:cxn modelId="{04C2E243-F892-4CF5-BEAF-FD3F792F4DBD}" type="presParOf" srcId="{80667A98-8E78-44DE-B981-4E4D70193920}" destId="{E7E6F1DD-0215-4459-B313-33731D60468F}" srcOrd="2" destOrd="0" presId="urn:microsoft.com/office/officeart/2018/2/layout/IconVerticalSolidList"/>
    <dgm:cxn modelId="{9CA9CCCC-60F4-47D9-A06D-7A1A22CC2297}" type="presParOf" srcId="{E7E6F1DD-0215-4459-B313-33731D60468F}" destId="{0735F2A8-ED46-4D2F-AB06-6D5CC56EE769}" srcOrd="0" destOrd="0" presId="urn:microsoft.com/office/officeart/2018/2/layout/IconVerticalSolidList"/>
    <dgm:cxn modelId="{5C655633-87F1-4A49-80B1-93BABD45599A}" type="presParOf" srcId="{E7E6F1DD-0215-4459-B313-33731D60468F}" destId="{BB426D75-407C-49AF-AC65-0277FBF51AE9}" srcOrd="1" destOrd="0" presId="urn:microsoft.com/office/officeart/2018/2/layout/IconVerticalSolidList"/>
    <dgm:cxn modelId="{F4C75972-4E87-4544-80B0-7D97668C6EA5}" type="presParOf" srcId="{E7E6F1DD-0215-4459-B313-33731D60468F}" destId="{D1F53395-1D62-4818-9852-784E9F9E4D79}" srcOrd="2" destOrd="0" presId="urn:microsoft.com/office/officeart/2018/2/layout/IconVerticalSolidList"/>
    <dgm:cxn modelId="{8CCA2107-5846-4053-8342-01EB20F2934D}" type="presParOf" srcId="{E7E6F1DD-0215-4459-B313-33731D60468F}" destId="{1E962828-B820-427D-9C9A-7A21F3D59734}" srcOrd="3" destOrd="0" presId="urn:microsoft.com/office/officeart/2018/2/layout/IconVerticalSolidList"/>
    <dgm:cxn modelId="{E85EDA1D-632F-4461-96D4-EAB181D86F64}" type="presParOf" srcId="{80667A98-8E78-44DE-B981-4E4D70193920}" destId="{6E3351E6-46C4-4D07-8C14-824232128943}" srcOrd="3" destOrd="0" presId="urn:microsoft.com/office/officeart/2018/2/layout/IconVerticalSolidList"/>
    <dgm:cxn modelId="{7A45842A-E52E-44FA-B384-7628D350E7EE}" type="presParOf" srcId="{80667A98-8E78-44DE-B981-4E4D70193920}" destId="{4D68208E-EEF4-42A9-ACD2-69155F30F2AB}" srcOrd="4" destOrd="0" presId="urn:microsoft.com/office/officeart/2018/2/layout/IconVerticalSolidList"/>
    <dgm:cxn modelId="{04FDFA95-D62C-4590-8833-37C541560A5D}" type="presParOf" srcId="{4D68208E-EEF4-42A9-ACD2-69155F30F2AB}" destId="{6DD9C4C3-4F13-4F20-9119-CC39EA31CFD9}" srcOrd="0" destOrd="0" presId="urn:microsoft.com/office/officeart/2018/2/layout/IconVerticalSolidList"/>
    <dgm:cxn modelId="{A5D804CD-3CB8-47FD-BA86-F00E40167782}" type="presParOf" srcId="{4D68208E-EEF4-42A9-ACD2-69155F30F2AB}" destId="{F2161A2D-2885-494B-B7FD-92FEE12C7254}" srcOrd="1" destOrd="0" presId="urn:microsoft.com/office/officeart/2018/2/layout/IconVerticalSolidList"/>
    <dgm:cxn modelId="{9FB41BD1-DF07-4B80-96AF-0F67537014EC}" type="presParOf" srcId="{4D68208E-EEF4-42A9-ACD2-69155F30F2AB}" destId="{852C31E3-7C43-459A-9C2E-679161F917F5}" srcOrd="2" destOrd="0" presId="urn:microsoft.com/office/officeart/2018/2/layout/IconVerticalSolidList"/>
    <dgm:cxn modelId="{EF09AD2A-752D-4F41-9A11-386E31AC5B71}" type="presParOf" srcId="{4D68208E-EEF4-42A9-ACD2-69155F30F2AB}" destId="{749B2B9C-0B59-4668-864B-0C11D504164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5B6E79B-C6F7-4490-9F1E-EFBF1936909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1DF83052-240F-41E6-85C0-31731DDCE19B}">
      <dgm:prSet/>
      <dgm:spPr/>
      <dgm:t>
        <a:bodyPr/>
        <a:lstStyle/>
        <a:p>
          <a:r>
            <a:rPr lang="en-US"/>
            <a:t>•🔹 **K-Means** – Clustering algorithm</a:t>
          </a:r>
        </a:p>
      </dgm:t>
    </dgm:pt>
    <dgm:pt modelId="{319F5E79-848A-445B-99D2-6FF1EE3F07A6}" type="parTrans" cxnId="{9BB42DDB-F66C-42BC-A4F4-02F005F21972}">
      <dgm:prSet/>
      <dgm:spPr/>
      <dgm:t>
        <a:bodyPr/>
        <a:lstStyle/>
        <a:p>
          <a:endParaRPr lang="en-US"/>
        </a:p>
      </dgm:t>
    </dgm:pt>
    <dgm:pt modelId="{CE5B17C8-604E-46AD-9175-177167761FF7}" type="sibTrans" cxnId="{9BB42DDB-F66C-42BC-A4F4-02F005F21972}">
      <dgm:prSet/>
      <dgm:spPr/>
      <dgm:t>
        <a:bodyPr/>
        <a:lstStyle/>
        <a:p>
          <a:endParaRPr lang="en-US"/>
        </a:p>
      </dgm:t>
    </dgm:pt>
    <dgm:pt modelId="{79206935-9D6C-48C5-B27B-AB425A513F0F}">
      <dgm:prSet/>
      <dgm:spPr/>
      <dgm:t>
        <a:bodyPr/>
        <a:lstStyle/>
        <a:p>
          <a:r>
            <a:rPr lang="en-US"/>
            <a:t>•🔹 **Random Forest** – Multiple decision trees combined</a:t>
          </a:r>
        </a:p>
      </dgm:t>
    </dgm:pt>
    <dgm:pt modelId="{A7EE1A6F-BF35-4380-8467-AA4B2DFD1D3B}" type="parTrans" cxnId="{E3C646C7-7890-486F-B046-0732B2C6616B}">
      <dgm:prSet/>
      <dgm:spPr/>
      <dgm:t>
        <a:bodyPr/>
        <a:lstStyle/>
        <a:p>
          <a:endParaRPr lang="en-US"/>
        </a:p>
      </dgm:t>
    </dgm:pt>
    <dgm:pt modelId="{B238FD54-12A8-41F2-8BDD-900AF3F66E11}" type="sibTrans" cxnId="{E3C646C7-7890-486F-B046-0732B2C6616B}">
      <dgm:prSet/>
      <dgm:spPr/>
      <dgm:t>
        <a:bodyPr/>
        <a:lstStyle/>
        <a:p>
          <a:endParaRPr lang="en-US"/>
        </a:p>
      </dgm:t>
    </dgm:pt>
    <dgm:pt modelId="{265FF326-C37F-4296-81D0-C1C0A1238A86}">
      <dgm:prSet/>
      <dgm:spPr/>
      <dgm:t>
        <a:bodyPr/>
        <a:lstStyle/>
        <a:p>
          <a:r>
            <a:rPr lang="en-US"/>
            <a:t>•🔹Linear Regression – Used for predicting continuous values </a:t>
          </a:r>
        </a:p>
      </dgm:t>
    </dgm:pt>
    <dgm:pt modelId="{5C477197-A31C-46D9-A88F-E2669E33D3CD}" type="parTrans" cxnId="{64E03DA9-6853-486F-8F3E-DD24F1DBCF29}">
      <dgm:prSet/>
      <dgm:spPr/>
      <dgm:t>
        <a:bodyPr/>
        <a:lstStyle/>
        <a:p>
          <a:endParaRPr lang="en-US"/>
        </a:p>
      </dgm:t>
    </dgm:pt>
    <dgm:pt modelId="{C58E0C3C-E037-41B7-B108-2705E53B1C3D}" type="sibTrans" cxnId="{64E03DA9-6853-486F-8F3E-DD24F1DBCF29}">
      <dgm:prSet/>
      <dgm:spPr/>
      <dgm:t>
        <a:bodyPr/>
        <a:lstStyle/>
        <a:p>
          <a:endParaRPr lang="en-US"/>
        </a:p>
      </dgm:t>
    </dgm:pt>
    <dgm:pt modelId="{564B5211-E79B-4A43-9361-1F3B7D06BE09}" type="pres">
      <dgm:prSet presAssocID="{05B6E79B-C6F7-4490-9F1E-EFBF19369091}" presName="root" presStyleCnt="0">
        <dgm:presLayoutVars>
          <dgm:dir/>
          <dgm:resizeHandles val="exact"/>
        </dgm:presLayoutVars>
      </dgm:prSet>
      <dgm:spPr/>
    </dgm:pt>
    <dgm:pt modelId="{4FE6FEEA-3C9C-4654-B26C-0CA60473F9B5}" type="pres">
      <dgm:prSet presAssocID="{1DF83052-240F-41E6-85C0-31731DDCE19B}" presName="compNode" presStyleCnt="0"/>
      <dgm:spPr/>
    </dgm:pt>
    <dgm:pt modelId="{721C6B80-3051-4FDE-B698-5238CD4A313F}" type="pres">
      <dgm:prSet presAssocID="{1DF83052-240F-41E6-85C0-31731DDCE19B}" presName="bgRect" presStyleLbl="bgShp" presStyleIdx="0" presStyleCnt="3"/>
      <dgm:spPr/>
    </dgm:pt>
    <dgm:pt modelId="{EC334AC7-3FE4-43B2-8F49-E6A3945D9A6C}" type="pres">
      <dgm:prSet presAssocID="{1DF83052-240F-41E6-85C0-31731DDCE19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5CC73874-FAC1-46F0-B305-6FA4E709C392}" type="pres">
      <dgm:prSet presAssocID="{1DF83052-240F-41E6-85C0-31731DDCE19B}" presName="spaceRect" presStyleCnt="0"/>
      <dgm:spPr/>
    </dgm:pt>
    <dgm:pt modelId="{439B3971-8700-44AA-9B36-3DB65B618E48}" type="pres">
      <dgm:prSet presAssocID="{1DF83052-240F-41E6-85C0-31731DDCE19B}" presName="parTx" presStyleLbl="revTx" presStyleIdx="0" presStyleCnt="3">
        <dgm:presLayoutVars>
          <dgm:chMax val="0"/>
          <dgm:chPref val="0"/>
        </dgm:presLayoutVars>
      </dgm:prSet>
      <dgm:spPr/>
    </dgm:pt>
    <dgm:pt modelId="{6D7C503F-B943-4FC3-A645-12D9982F903D}" type="pres">
      <dgm:prSet presAssocID="{CE5B17C8-604E-46AD-9175-177167761FF7}" presName="sibTrans" presStyleCnt="0"/>
      <dgm:spPr/>
    </dgm:pt>
    <dgm:pt modelId="{21D1DDCB-0FEB-4102-AA27-120F04A7A5C9}" type="pres">
      <dgm:prSet presAssocID="{79206935-9D6C-48C5-B27B-AB425A513F0F}" presName="compNode" presStyleCnt="0"/>
      <dgm:spPr/>
    </dgm:pt>
    <dgm:pt modelId="{D9E2E0D7-5A33-4A81-9B81-3A4BFAB466ED}" type="pres">
      <dgm:prSet presAssocID="{79206935-9D6C-48C5-B27B-AB425A513F0F}" presName="bgRect" presStyleLbl="bgShp" presStyleIdx="1" presStyleCnt="3"/>
      <dgm:spPr/>
    </dgm:pt>
    <dgm:pt modelId="{59E3BEDC-9562-4674-94B1-8710CFC70DC8}" type="pres">
      <dgm:prSet presAssocID="{79206935-9D6C-48C5-B27B-AB425A513F0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est scene"/>
        </a:ext>
      </dgm:extLst>
    </dgm:pt>
    <dgm:pt modelId="{D6B3C853-35FB-43B5-A7F2-95582CA9DDC8}" type="pres">
      <dgm:prSet presAssocID="{79206935-9D6C-48C5-B27B-AB425A513F0F}" presName="spaceRect" presStyleCnt="0"/>
      <dgm:spPr/>
    </dgm:pt>
    <dgm:pt modelId="{FE6D8335-95C1-44F2-BCBC-B89BC6332424}" type="pres">
      <dgm:prSet presAssocID="{79206935-9D6C-48C5-B27B-AB425A513F0F}" presName="parTx" presStyleLbl="revTx" presStyleIdx="1" presStyleCnt="3">
        <dgm:presLayoutVars>
          <dgm:chMax val="0"/>
          <dgm:chPref val="0"/>
        </dgm:presLayoutVars>
      </dgm:prSet>
      <dgm:spPr/>
    </dgm:pt>
    <dgm:pt modelId="{59C71E79-FAEF-4A43-99FE-CA3775D9E349}" type="pres">
      <dgm:prSet presAssocID="{B238FD54-12A8-41F2-8BDD-900AF3F66E11}" presName="sibTrans" presStyleCnt="0"/>
      <dgm:spPr/>
    </dgm:pt>
    <dgm:pt modelId="{0DA968A4-A91B-4531-A0F5-22EDEFCE26DF}" type="pres">
      <dgm:prSet presAssocID="{265FF326-C37F-4296-81D0-C1C0A1238A86}" presName="compNode" presStyleCnt="0"/>
      <dgm:spPr/>
    </dgm:pt>
    <dgm:pt modelId="{9FE4AC4A-7EF5-4A92-A2CB-3E73AEACB330}" type="pres">
      <dgm:prSet presAssocID="{265FF326-C37F-4296-81D0-C1C0A1238A86}" presName="bgRect" presStyleLbl="bgShp" presStyleIdx="2" presStyleCnt="3"/>
      <dgm:spPr/>
    </dgm:pt>
    <dgm:pt modelId="{5BD0E1D0-7953-41C6-B9E2-00533A46A195}" type="pres">
      <dgm:prSet presAssocID="{265FF326-C37F-4296-81D0-C1C0A1238A8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E99E5218-B376-404C-81A6-5556DCD74425}" type="pres">
      <dgm:prSet presAssocID="{265FF326-C37F-4296-81D0-C1C0A1238A86}" presName="spaceRect" presStyleCnt="0"/>
      <dgm:spPr/>
    </dgm:pt>
    <dgm:pt modelId="{F1105F98-1147-4A01-8D0E-1C6B5BBBD917}" type="pres">
      <dgm:prSet presAssocID="{265FF326-C37F-4296-81D0-C1C0A1238A8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969D320-3629-4CEE-8870-24DF838DE216}" type="presOf" srcId="{05B6E79B-C6F7-4490-9F1E-EFBF19369091}" destId="{564B5211-E79B-4A43-9361-1F3B7D06BE09}" srcOrd="0" destOrd="0" presId="urn:microsoft.com/office/officeart/2018/2/layout/IconVerticalSolidList"/>
    <dgm:cxn modelId="{9C15A97C-A08A-43A6-8D17-DBA70B4E2149}" type="presOf" srcId="{265FF326-C37F-4296-81D0-C1C0A1238A86}" destId="{F1105F98-1147-4A01-8D0E-1C6B5BBBD917}" srcOrd="0" destOrd="0" presId="urn:microsoft.com/office/officeart/2018/2/layout/IconVerticalSolidList"/>
    <dgm:cxn modelId="{CCB3D984-97BE-4497-B2C4-6E4030E24AB3}" type="presOf" srcId="{79206935-9D6C-48C5-B27B-AB425A513F0F}" destId="{FE6D8335-95C1-44F2-BCBC-B89BC6332424}" srcOrd="0" destOrd="0" presId="urn:microsoft.com/office/officeart/2018/2/layout/IconVerticalSolidList"/>
    <dgm:cxn modelId="{64E03DA9-6853-486F-8F3E-DD24F1DBCF29}" srcId="{05B6E79B-C6F7-4490-9F1E-EFBF19369091}" destId="{265FF326-C37F-4296-81D0-C1C0A1238A86}" srcOrd="2" destOrd="0" parTransId="{5C477197-A31C-46D9-A88F-E2669E33D3CD}" sibTransId="{C58E0C3C-E037-41B7-B108-2705E53B1C3D}"/>
    <dgm:cxn modelId="{E3C646C7-7890-486F-B046-0732B2C6616B}" srcId="{05B6E79B-C6F7-4490-9F1E-EFBF19369091}" destId="{79206935-9D6C-48C5-B27B-AB425A513F0F}" srcOrd="1" destOrd="0" parTransId="{A7EE1A6F-BF35-4380-8467-AA4B2DFD1D3B}" sibTransId="{B238FD54-12A8-41F2-8BDD-900AF3F66E11}"/>
    <dgm:cxn modelId="{9529F7D9-F463-4791-BEA9-1451A79B4A6A}" type="presOf" srcId="{1DF83052-240F-41E6-85C0-31731DDCE19B}" destId="{439B3971-8700-44AA-9B36-3DB65B618E48}" srcOrd="0" destOrd="0" presId="urn:microsoft.com/office/officeart/2018/2/layout/IconVerticalSolidList"/>
    <dgm:cxn modelId="{9BB42DDB-F66C-42BC-A4F4-02F005F21972}" srcId="{05B6E79B-C6F7-4490-9F1E-EFBF19369091}" destId="{1DF83052-240F-41E6-85C0-31731DDCE19B}" srcOrd="0" destOrd="0" parTransId="{319F5E79-848A-445B-99D2-6FF1EE3F07A6}" sibTransId="{CE5B17C8-604E-46AD-9175-177167761FF7}"/>
    <dgm:cxn modelId="{A72595FB-6C66-4AFF-9C74-3CE99F58CDB2}" type="presParOf" srcId="{564B5211-E79B-4A43-9361-1F3B7D06BE09}" destId="{4FE6FEEA-3C9C-4654-B26C-0CA60473F9B5}" srcOrd="0" destOrd="0" presId="urn:microsoft.com/office/officeart/2018/2/layout/IconVerticalSolidList"/>
    <dgm:cxn modelId="{9537035A-006B-443C-BB34-A7EEEE2E284E}" type="presParOf" srcId="{4FE6FEEA-3C9C-4654-B26C-0CA60473F9B5}" destId="{721C6B80-3051-4FDE-B698-5238CD4A313F}" srcOrd="0" destOrd="0" presId="urn:microsoft.com/office/officeart/2018/2/layout/IconVerticalSolidList"/>
    <dgm:cxn modelId="{D185A3AF-1C4E-429B-8AC4-14E277A16A72}" type="presParOf" srcId="{4FE6FEEA-3C9C-4654-B26C-0CA60473F9B5}" destId="{EC334AC7-3FE4-43B2-8F49-E6A3945D9A6C}" srcOrd="1" destOrd="0" presId="urn:microsoft.com/office/officeart/2018/2/layout/IconVerticalSolidList"/>
    <dgm:cxn modelId="{CB457120-27D8-43F0-90AF-5E75BB8BE6FC}" type="presParOf" srcId="{4FE6FEEA-3C9C-4654-B26C-0CA60473F9B5}" destId="{5CC73874-FAC1-46F0-B305-6FA4E709C392}" srcOrd="2" destOrd="0" presId="urn:microsoft.com/office/officeart/2018/2/layout/IconVerticalSolidList"/>
    <dgm:cxn modelId="{275A4A3E-8975-42F1-96EB-E70F76D9F18D}" type="presParOf" srcId="{4FE6FEEA-3C9C-4654-B26C-0CA60473F9B5}" destId="{439B3971-8700-44AA-9B36-3DB65B618E48}" srcOrd="3" destOrd="0" presId="urn:microsoft.com/office/officeart/2018/2/layout/IconVerticalSolidList"/>
    <dgm:cxn modelId="{82CFC054-379D-457F-B258-E36B783B4979}" type="presParOf" srcId="{564B5211-E79B-4A43-9361-1F3B7D06BE09}" destId="{6D7C503F-B943-4FC3-A645-12D9982F903D}" srcOrd="1" destOrd="0" presId="urn:microsoft.com/office/officeart/2018/2/layout/IconVerticalSolidList"/>
    <dgm:cxn modelId="{4BC6AB7A-4C96-4357-837F-9F3D49D2EA78}" type="presParOf" srcId="{564B5211-E79B-4A43-9361-1F3B7D06BE09}" destId="{21D1DDCB-0FEB-4102-AA27-120F04A7A5C9}" srcOrd="2" destOrd="0" presId="urn:microsoft.com/office/officeart/2018/2/layout/IconVerticalSolidList"/>
    <dgm:cxn modelId="{D7A681E5-17FA-4124-8EB2-48247B181BC3}" type="presParOf" srcId="{21D1DDCB-0FEB-4102-AA27-120F04A7A5C9}" destId="{D9E2E0D7-5A33-4A81-9B81-3A4BFAB466ED}" srcOrd="0" destOrd="0" presId="urn:microsoft.com/office/officeart/2018/2/layout/IconVerticalSolidList"/>
    <dgm:cxn modelId="{FA3308B5-803A-4BEF-95F4-861FD79BB5B4}" type="presParOf" srcId="{21D1DDCB-0FEB-4102-AA27-120F04A7A5C9}" destId="{59E3BEDC-9562-4674-94B1-8710CFC70DC8}" srcOrd="1" destOrd="0" presId="urn:microsoft.com/office/officeart/2018/2/layout/IconVerticalSolidList"/>
    <dgm:cxn modelId="{83642520-23C3-45CE-9768-CFC977493B11}" type="presParOf" srcId="{21D1DDCB-0FEB-4102-AA27-120F04A7A5C9}" destId="{D6B3C853-35FB-43B5-A7F2-95582CA9DDC8}" srcOrd="2" destOrd="0" presId="urn:microsoft.com/office/officeart/2018/2/layout/IconVerticalSolidList"/>
    <dgm:cxn modelId="{61DDC3EE-00A5-46B2-894C-AFCDAB0F6CC5}" type="presParOf" srcId="{21D1DDCB-0FEB-4102-AA27-120F04A7A5C9}" destId="{FE6D8335-95C1-44F2-BCBC-B89BC6332424}" srcOrd="3" destOrd="0" presId="urn:microsoft.com/office/officeart/2018/2/layout/IconVerticalSolidList"/>
    <dgm:cxn modelId="{67D316CA-8BF7-423F-AA46-93476A3D7EDF}" type="presParOf" srcId="{564B5211-E79B-4A43-9361-1F3B7D06BE09}" destId="{59C71E79-FAEF-4A43-99FE-CA3775D9E349}" srcOrd="3" destOrd="0" presId="urn:microsoft.com/office/officeart/2018/2/layout/IconVerticalSolidList"/>
    <dgm:cxn modelId="{817F9A88-BD73-42B6-92AD-AE229D2BD027}" type="presParOf" srcId="{564B5211-E79B-4A43-9361-1F3B7D06BE09}" destId="{0DA968A4-A91B-4531-A0F5-22EDEFCE26DF}" srcOrd="4" destOrd="0" presId="urn:microsoft.com/office/officeart/2018/2/layout/IconVerticalSolidList"/>
    <dgm:cxn modelId="{3DC7F845-2642-488F-8062-B9796C5D75BA}" type="presParOf" srcId="{0DA968A4-A91B-4531-A0F5-22EDEFCE26DF}" destId="{9FE4AC4A-7EF5-4A92-A2CB-3E73AEACB330}" srcOrd="0" destOrd="0" presId="urn:microsoft.com/office/officeart/2018/2/layout/IconVerticalSolidList"/>
    <dgm:cxn modelId="{5044B494-8FE8-4C39-A69E-BE7598D8D972}" type="presParOf" srcId="{0DA968A4-A91B-4531-A0F5-22EDEFCE26DF}" destId="{5BD0E1D0-7953-41C6-B9E2-00533A46A195}" srcOrd="1" destOrd="0" presId="urn:microsoft.com/office/officeart/2018/2/layout/IconVerticalSolidList"/>
    <dgm:cxn modelId="{3993A22A-2182-416E-93D2-30D97D8349B4}" type="presParOf" srcId="{0DA968A4-A91B-4531-A0F5-22EDEFCE26DF}" destId="{E99E5218-B376-404C-81A6-5556DCD74425}" srcOrd="2" destOrd="0" presId="urn:microsoft.com/office/officeart/2018/2/layout/IconVerticalSolidList"/>
    <dgm:cxn modelId="{B2A8F689-8D76-403A-A18A-CD5F59CDB5AB}" type="presParOf" srcId="{0DA968A4-A91B-4531-A0F5-22EDEFCE26DF}" destId="{F1105F98-1147-4A01-8D0E-1C6B5BBBD91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26E4CCA-DF74-4EF3-BDB5-357A4C1577C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BC9DED-A5D5-4BC3-8097-56874F31191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•🚑 **Healthcare** – Disease prediction, Drug discovery</a:t>
          </a:r>
        </a:p>
      </dgm:t>
    </dgm:pt>
    <dgm:pt modelId="{B1BD61DB-9453-4DBB-AD42-1D428DC62D82}" type="parTrans" cxnId="{74648268-23EC-46B6-8321-6455058197F2}">
      <dgm:prSet/>
      <dgm:spPr/>
      <dgm:t>
        <a:bodyPr/>
        <a:lstStyle/>
        <a:p>
          <a:endParaRPr lang="en-US"/>
        </a:p>
      </dgm:t>
    </dgm:pt>
    <dgm:pt modelId="{76EFA72B-2A5C-4413-AFE5-F607D8A2048A}" type="sibTrans" cxnId="{74648268-23EC-46B6-8321-6455058197F2}">
      <dgm:prSet/>
      <dgm:spPr/>
      <dgm:t>
        <a:bodyPr/>
        <a:lstStyle/>
        <a:p>
          <a:endParaRPr lang="en-US"/>
        </a:p>
      </dgm:t>
    </dgm:pt>
    <dgm:pt modelId="{18CEFCAA-6F5D-491D-BE10-A312029E7D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•💳 **Finance** – Fraud detection, Algorithmic trading</a:t>
          </a:r>
        </a:p>
      </dgm:t>
    </dgm:pt>
    <dgm:pt modelId="{7D618F5F-4BA5-4380-96A6-EC1121896A1F}" type="parTrans" cxnId="{532D2615-0786-494E-9AE9-163BD0342CBC}">
      <dgm:prSet/>
      <dgm:spPr/>
      <dgm:t>
        <a:bodyPr/>
        <a:lstStyle/>
        <a:p>
          <a:endParaRPr lang="en-US"/>
        </a:p>
      </dgm:t>
    </dgm:pt>
    <dgm:pt modelId="{2A7591D0-73ED-4245-9227-E7DCFEB2A609}" type="sibTrans" cxnId="{532D2615-0786-494E-9AE9-163BD0342CBC}">
      <dgm:prSet/>
      <dgm:spPr/>
      <dgm:t>
        <a:bodyPr/>
        <a:lstStyle/>
        <a:p>
          <a:endParaRPr lang="en-US"/>
        </a:p>
      </dgm:t>
    </dgm:pt>
    <dgm:pt modelId="{82EC8067-1E4C-4F9B-83C8-8C11410722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•🛍️ **E-commerce** – Personalized recommendations</a:t>
          </a:r>
        </a:p>
      </dgm:t>
    </dgm:pt>
    <dgm:pt modelId="{5775ADE2-F3C5-48FE-9088-9E21DA56F035}" type="parTrans" cxnId="{EFCA7F53-EE12-417B-95F1-7FAC0676B434}">
      <dgm:prSet/>
      <dgm:spPr/>
      <dgm:t>
        <a:bodyPr/>
        <a:lstStyle/>
        <a:p>
          <a:endParaRPr lang="en-US"/>
        </a:p>
      </dgm:t>
    </dgm:pt>
    <dgm:pt modelId="{2E9E13A1-7CC9-4834-AE52-11BB1C0684B7}" type="sibTrans" cxnId="{EFCA7F53-EE12-417B-95F1-7FAC0676B434}">
      <dgm:prSet/>
      <dgm:spPr/>
      <dgm:t>
        <a:bodyPr/>
        <a:lstStyle/>
        <a:p>
          <a:endParaRPr lang="en-US"/>
        </a:p>
      </dgm:t>
    </dgm:pt>
    <dgm:pt modelId="{2C71A3E2-BA7E-4771-B80E-9DBE71B95385}" type="pres">
      <dgm:prSet presAssocID="{626E4CCA-DF74-4EF3-BDB5-357A4C1577CE}" presName="root" presStyleCnt="0">
        <dgm:presLayoutVars>
          <dgm:dir/>
          <dgm:resizeHandles val="exact"/>
        </dgm:presLayoutVars>
      </dgm:prSet>
      <dgm:spPr/>
    </dgm:pt>
    <dgm:pt modelId="{26BACA7C-5AE8-4681-AD28-AFEDA8A8B47F}" type="pres">
      <dgm:prSet presAssocID="{F0BC9DED-A5D5-4BC3-8097-56874F311917}" presName="compNode" presStyleCnt="0"/>
      <dgm:spPr/>
    </dgm:pt>
    <dgm:pt modelId="{FFF4925C-8E94-486F-BD22-8D42BB46E64A}" type="pres">
      <dgm:prSet presAssocID="{F0BC9DED-A5D5-4BC3-8097-56874F311917}" presName="bgRect" presStyleLbl="bgShp" presStyleIdx="0" presStyleCnt="3"/>
      <dgm:spPr/>
    </dgm:pt>
    <dgm:pt modelId="{C21A7F45-73CC-4D0C-A341-6A4E5E408334}" type="pres">
      <dgm:prSet presAssocID="{F0BC9DED-A5D5-4BC3-8097-56874F31191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31A74E11-30A9-41EE-BFAD-A0190D7C8988}" type="pres">
      <dgm:prSet presAssocID="{F0BC9DED-A5D5-4BC3-8097-56874F311917}" presName="spaceRect" presStyleCnt="0"/>
      <dgm:spPr/>
    </dgm:pt>
    <dgm:pt modelId="{BF039AEF-D6BF-4770-B3C5-DC6447BD5DA5}" type="pres">
      <dgm:prSet presAssocID="{F0BC9DED-A5D5-4BC3-8097-56874F311917}" presName="parTx" presStyleLbl="revTx" presStyleIdx="0" presStyleCnt="3">
        <dgm:presLayoutVars>
          <dgm:chMax val="0"/>
          <dgm:chPref val="0"/>
        </dgm:presLayoutVars>
      </dgm:prSet>
      <dgm:spPr/>
    </dgm:pt>
    <dgm:pt modelId="{5080B845-50C0-414D-8B27-2F2C10F1A2C9}" type="pres">
      <dgm:prSet presAssocID="{76EFA72B-2A5C-4413-AFE5-F607D8A2048A}" presName="sibTrans" presStyleCnt="0"/>
      <dgm:spPr/>
    </dgm:pt>
    <dgm:pt modelId="{0ED3D5F8-C050-4909-B44E-B25D8F96267A}" type="pres">
      <dgm:prSet presAssocID="{18CEFCAA-6F5D-491D-BE10-A312029E7D21}" presName="compNode" presStyleCnt="0"/>
      <dgm:spPr/>
    </dgm:pt>
    <dgm:pt modelId="{07C9B26F-0DF7-4111-802A-CC62A5328ADD}" type="pres">
      <dgm:prSet presAssocID="{18CEFCAA-6F5D-491D-BE10-A312029E7D21}" presName="bgRect" presStyleLbl="bgShp" presStyleIdx="1" presStyleCnt="3"/>
      <dgm:spPr/>
    </dgm:pt>
    <dgm:pt modelId="{D8A2AFA9-F287-401A-A58C-42E8A91EDEE4}" type="pres">
      <dgm:prSet presAssocID="{18CEFCAA-6F5D-491D-BE10-A312029E7D2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ing Cards"/>
        </a:ext>
      </dgm:extLst>
    </dgm:pt>
    <dgm:pt modelId="{8B64525D-F24C-49E2-A898-493CB1F90940}" type="pres">
      <dgm:prSet presAssocID="{18CEFCAA-6F5D-491D-BE10-A312029E7D21}" presName="spaceRect" presStyleCnt="0"/>
      <dgm:spPr/>
    </dgm:pt>
    <dgm:pt modelId="{9570B94B-30EA-4BD3-B60A-B0C61AB82FFA}" type="pres">
      <dgm:prSet presAssocID="{18CEFCAA-6F5D-491D-BE10-A312029E7D21}" presName="parTx" presStyleLbl="revTx" presStyleIdx="1" presStyleCnt="3">
        <dgm:presLayoutVars>
          <dgm:chMax val="0"/>
          <dgm:chPref val="0"/>
        </dgm:presLayoutVars>
      </dgm:prSet>
      <dgm:spPr/>
    </dgm:pt>
    <dgm:pt modelId="{1CA2F28D-F144-423B-B5D9-D93568FC73BB}" type="pres">
      <dgm:prSet presAssocID="{2A7591D0-73ED-4245-9227-E7DCFEB2A609}" presName="sibTrans" presStyleCnt="0"/>
      <dgm:spPr/>
    </dgm:pt>
    <dgm:pt modelId="{74A76DD6-2D33-4CDE-BF4F-7597EB27F2D6}" type="pres">
      <dgm:prSet presAssocID="{82EC8067-1E4C-4F9B-83C8-8C1141072243}" presName="compNode" presStyleCnt="0"/>
      <dgm:spPr/>
    </dgm:pt>
    <dgm:pt modelId="{A932A3B2-FC4E-4A80-9D49-BA66DD70FAC3}" type="pres">
      <dgm:prSet presAssocID="{82EC8067-1E4C-4F9B-83C8-8C1141072243}" presName="bgRect" presStyleLbl="bgShp" presStyleIdx="2" presStyleCnt="3"/>
      <dgm:spPr/>
    </dgm:pt>
    <dgm:pt modelId="{1ED7E529-3A6D-49E0-A88B-2D6A4389E17B}" type="pres">
      <dgm:prSet presAssocID="{82EC8067-1E4C-4F9B-83C8-8C114107224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roller"/>
        </a:ext>
      </dgm:extLst>
    </dgm:pt>
    <dgm:pt modelId="{0BDB9F09-2B66-4F53-B2CE-4AC425DCE96C}" type="pres">
      <dgm:prSet presAssocID="{82EC8067-1E4C-4F9B-83C8-8C1141072243}" presName="spaceRect" presStyleCnt="0"/>
      <dgm:spPr/>
    </dgm:pt>
    <dgm:pt modelId="{396D7B89-F3EF-4894-8657-AB20C39A56EE}" type="pres">
      <dgm:prSet presAssocID="{82EC8067-1E4C-4F9B-83C8-8C114107224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32D2615-0786-494E-9AE9-163BD0342CBC}" srcId="{626E4CCA-DF74-4EF3-BDB5-357A4C1577CE}" destId="{18CEFCAA-6F5D-491D-BE10-A312029E7D21}" srcOrd="1" destOrd="0" parTransId="{7D618F5F-4BA5-4380-96A6-EC1121896A1F}" sibTransId="{2A7591D0-73ED-4245-9227-E7DCFEB2A609}"/>
    <dgm:cxn modelId="{57A4E82B-12AA-4BE0-B105-93218781BD59}" type="presOf" srcId="{18CEFCAA-6F5D-491D-BE10-A312029E7D21}" destId="{9570B94B-30EA-4BD3-B60A-B0C61AB82FFA}" srcOrd="0" destOrd="0" presId="urn:microsoft.com/office/officeart/2018/2/layout/IconVerticalSolidList"/>
    <dgm:cxn modelId="{0506C52D-87CA-4B45-AD52-0DB83C31E181}" type="presOf" srcId="{626E4CCA-DF74-4EF3-BDB5-357A4C1577CE}" destId="{2C71A3E2-BA7E-4771-B80E-9DBE71B95385}" srcOrd="0" destOrd="0" presId="urn:microsoft.com/office/officeart/2018/2/layout/IconVerticalSolidList"/>
    <dgm:cxn modelId="{7E366240-5049-4249-B29A-7272FE6ACA76}" type="presOf" srcId="{F0BC9DED-A5D5-4BC3-8097-56874F311917}" destId="{BF039AEF-D6BF-4770-B3C5-DC6447BD5DA5}" srcOrd="0" destOrd="0" presId="urn:microsoft.com/office/officeart/2018/2/layout/IconVerticalSolidList"/>
    <dgm:cxn modelId="{74648268-23EC-46B6-8321-6455058197F2}" srcId="{626E4CCA-DF74-4EF3-BDB5-357A4C1577CE}" destId="{F0BC9DED-A5D5-4BC3-8097-56874F311917}" srcOrd="0" destOrd="0" parTransId="{B1BD61DB-9453-4DBB-AD42-1D428DC62D82}" sibTransId="{76EFA72B-2A5C-4413-AFE5-F607D8A2048A}"/>
    <dgm:cxn modelId="{EFCA7F53-EE12-417B-95F1-7FAC0676B434}" srcId="{626E4CCA-DF74-4EF3-BDB5-357A4C1577CE}" destId="{82EC8067-1E4C-4F9B-83C8-8C1141072243}" srcOrd="2" destOrd="0" parTransId="{5775ADE2-F3C5-48FE-9088-9E21DA56F035}" sibTransId="{2E9E13A1-7CC9-4834-AE52-11BB1C0684B7}"/>
    <dgm:cxn modelId="{803944EA-A8C3-4341-B34A-7899F09278DE}" type="presOf" srcId="{82EC8067-1E4C-4F9B-83C8-8C1141072243}" destId="{396D7B89-F3EF-4894-8657-AB20C39A56EE}" srcOrd="0" destOrd="0" presId="urn:microsoft.com/office/officeart/2018/2/layout/IconVerticalSolidList"/>
    <dgm:cxn modelId="{916BAC54-C2D3-461A-89F8-368200E43B16}" type="presParOf" srcId="{2C71A3E2-BA7E-4771-B80E-9DBE71B95385}" destId="{26BACA7C-5AE8-4681-AD28-AFEDA8A8B47F}" srcOrd="0" destOrd="0" presId="urn:microsoft.com/office/officeart/2018/2/layout/IconVerticalSolidList"/>
    <dgm:cxn modelId="{760845FC-F17E-477D-A554-B5A088B202D1}" type="presParOf" srcId="{26BACA7C-5AE8-4681-AD28-AFEDA8A8B47F}" destId="{FFF4925C-8E94-486F-BD22-8D42BB46E64A}" srcOrd="0" destOrd="0" presId="urn:microsoft.com/office/officeart/2018/2/layout/IconVerticalSolidList"/>
    <dgm:cxn modelId="{729F3722-819A-4463-9B30-5C9538EA27DE}" type="presParOf" srcId="{26BACA7C-5AE8-4681-AD28-AFEDA8A8B47F}" destId="{C21A7F45-73CC-4D0C-A341-6A4E5E408334}" srcOrd="1" destOrd="0" presId="urn:microsoft.com/office/officeart/2018/2/layout/IconVerticalSolidList"/>
    <dgm:cxn modelId="{51532368-3C81-4DCE-B8C5-4A136A5C89B5}" type="presParOf" srcId="{26BACA7C-5AE8-4681-AD28-AFEDA8A8B47F}" destId="{31A74E11-30A9-41EE-BFAD-A0190D7C8988}" srcOrd="2" destOrd="0" presId="urn:microsoft.com/office/officeart/2018/2/layout/IconVerticalSolidList"/>
    <dgm:cxn modelId="{31F61AC6-87DF-4A89-AA09-29F35743401D}" type="presParOf" srcId="{26BACA7C-5AE8-4681-AD28-AFEDA8A8B47F}" destId="{BF039AEF-D6BF-4770-B3C5-DC6447BD5DA5}" srcOrd="3" destOrd="0" presId="urn:microsoft.com/office/officeart/2018/2/layout/IconVerticalSolidList"/>
    <dgm:cxn modelId="{1E3CDE7F-7C73-4C30-BDB5-53A0FE599E4B}" type="presParOf" srcId="{2C71A3E2-BA7E-4771-B80E-9DBE71B95385}" destId="{5080B845-50C0-414D-8B27-2F2C10F1A2C9}" srcOrd="1" destOrd="0" presId="urn:microsoft.com/office/officeart/2018/2/layout/IconVerticalSolidList"/>
    <dgm:cxn modelId="{714ADA7E-0184-4AC6-AC98-02669D478015}" type="presParOf" srcId="{2C71A3E2-BA7E-4771-B80E-9DBE71B95385}" destId="{0ED3D5F8-C050-4909-B44E-B25D8F96267A}" srcOrd="2" destOrd="0" presId="urn:microsoft.com/office/officeart/2018/2/layout/IconVerticalSolidList"/>
    <dgm:cxn modelId="{EF053585-174A-437B-8F55-C80C5DAA6052}" type="presParOf" srcId="{0ED3D5F8-C050-4909-B44E-B25D8F96267A}" destId="{07C9B26F-0DF7-4111-802A-CC62A5328ADD}" srcOrd="0" destOrd="0" presId="urn:microsoft.com/office/officeart/2018/2/layout/IconVerticalSolidList"/>
    <dgm:cxn modelId="{FCB99531-378F-41E7-AE29-052D0DAB88AD}" type="presParOf" srcId="{0ED3D5F8-C050-4909-B44E-B25D8F96267A}" destId="{D8A2AFA9-F287-401A-A58C-42E8A91EDEE4}" srcOrd="1" destOrd="0" presId="urn:microsoft.com/office/officeart/2018/2/layout/IconVerticalSolidList"/>
    <dgm:cxn modelId="{B99D0FC8-598C-41C6-9826-4E64F5489507}" type="presParOf" srcId="{0ED3D5F8-C050-4909-B44E-B25D8F96267A}" destId="{8B64525D-F24C-49E2-A898-493CB1F90940}" srcOrd="2" destOrd="0" presId="urn:microsoft.com/office/officeart/2018/2/layout/IconVerticalSolidList"/>
    <dgm:cxn modelId="{43611220-5FBC-4444-8F16-546823311757}" type="presParOf" srcId="{0ED3D5F8-C050-4909-B44E-B25D8F96267A}" destId="{9570B94B-30EA-4BD3-B60A-B0C61AB82FFA}" srcOrd="3" destOrd="0" presId="urn:microsoft.com/office/officeart/2018/2/layout/IconVerticalSolidList"/>
    <dgm:cxn modelId="{C627534C-95CB-4C4F-9FBD-67FDE2239F07}" type="presParOf" srcId="{2C71A3E2-BA7E-4771-B80E-9DBE71B95385}" destId="{1CA2F28D-F144-423B-B5D9-D93568FC73BB}" srcOrd="3" destOrd="0" presId="urn:microsoft.com/office/officeart/2018/2/layout/IconVerticalSolidList"/>
    <dgm:cxn modelId="{8125C126-7A7C-41DE-A5EC-A0314237CF1D}" type="presParOf" srcId="{2C71A3E2-BA7E-4771-B80E-9DBE71B95385}" destId="{74A76DD6-2D33-4CDE-BF4F-7597EB27F2D6}" srcOrd="4" destOrd="0" presId="urn:microsoft.com/office/officeart/2018/2/layout/IconVerticalSolidList"/>
    <dgm:cxn modelId="{309BD1E1-CA3A-4365-82A1-444BE8461AF4}" type="presParOf" srcId="{74A76DD6-2D33-4CDE-BF4F-7597EB27F2D6}" destId="{A932A3B2-FC4E-4A80-9D49-BA66DD70FAC3}" srcOrd="0" destOrd="0" presId="urn:microsoft.com/office/officeart/2018/2/layout/IconVerticalSolidList"/>
    <dgm:cxn modelId="{CA8F7DAB-682C-47EC-AB1A-F5EB42520785}" type="presParOf" srcId="{74A76DD6-2D33-4CDE-BF4F-7597EB27F2D6}" destId="{1ED7E529-3A6D-49E0-A88B-2D6A4389E17B}" srcOrd="1" destOrd="0" presId="urn:microsoft.com/office/officeart/2018/2/layout/IconVerticalSolidList"/>
    <dgm:cxn modelId="{8CA7B48E-FFE8-45F4-AA3E-08F526106EE9}" type="presParOf" srcId="{74A76DD6-2D33-4CDE-BF4F-7597EB27F2D6}" destId="{0BDB9F09-2B66-4F53-B2CE-4AC425DCE96C}" srcOrd="2" destOrd="0" presId="urn:microsoft.com/office/officeart/2018/2/layout/IconVerticalSolidList"/>
    <dgm:cxn modelId="{940AC9E1-5B6D-49A4-BA61-C9DA0261B214}" type="presParOf" srcId="{74A76DD6-2D33-4CDE-BF4F-7597EB27F2D6}" destId="{396D7B89-F3EF-4894-8657-AB20C39A56E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30959E2-81EB-43F5-988C-EA6B699DDEB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3FEEF5-D5EE-4651-B5CB-A6EE438C2B8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•🚘 **Self-driving cars** – Computer vision, AI control</a:t>
          </a:r>
        </a:p>
      </dgm:t>
    </dgm:pt>
    <dgm:pt modelId="{9BB14F89-AC0F-46F7-A44F-BBF332DA5DB2}" type="parTrans" cxnId="{4C700913-24B2-42D0-AF11-E0982475015B}">
      <dgm:prSet/>
      <dgm:spPr/>
      <dgm:t>
        <a:bodyPr/>
        <a:lstStyle/>
        <a:p>
          <a:endParaRPr lang="en-US"/>
        </a:p>
      </dgm:t>
    </dgm:pt>
    <dgm:pt modelId="{FA78B673-8AA5-4058-BC4B-4C753696231C}" type="sibTrans" cxnId="{4C700913-24B2-42D0-AF11-E0982475015B}">
      <dgm:prSet/>
      <dgm:spPr/>
      <dgm:t>
        <a:bodyPr/>
        <a:lstStyle/>
        <a:p>
          <a:endParaRPr lang="en-US"/>
        </a:p>
      </dgm:t>
    </dgm:pt>
    <dgm:pt modelId="{C5AA6331-585D-4285-AC58-1FA89BE30D9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•💬 **NLP** – Chatbots, Language translation</a:t>
          </a:r>
        </a:p>
      </dgm:t>
    </dgm:pt>
    <dgm:pt modelId="{561AFFFE-BDBE-4D5E-8A6D-E05BC55C8592}" type="parTrans" cxnId="{E5D895A9-7C12-4960-BB04-BC1EF496E591}">
      <dgm:prSet/>
      <dgm:spPr/>
      <dgm:t>
        <a:bodyPr/>
        <a:lstStyle/>
        <a:p>
          <a:endParaRPr lang="en-US"/>
        </a:p>
      </dgm:t>
    </dgm:pt>
    <dgm:pt modelId="{C8653699-D7D4-44EA-8C7E-CF033AC1A339}" type="sibTrans" cxnId="{E5D895A9-7C12-4960-BB04-BC1EF496E591}">
      <dgm:prSet/>
      <dgm:spPr/>
      <dgm:t>
        <a:bodyPr/>
        <a:lstStyle/>
        <a:p>
          <a:endParaRPr lang="en-US"/>
        </a:p>
      </dgm:t>
    </dgm:pt>
    <dgm:pt modelId="{F57CF480-347F-42AE-BA89-3449BB21DF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**Cybersecurity** – Malware detection, intrusion detection, anomaly detection in networks.</a:t>
          </a:r>
        </a:p>
      </dgm:t>
    </dgm:pt>
    <dgm:pt modelId="{5230A7E6-BB3E-46A7-899B-E94384858A91}" type="parTrans" cxnId="{F72255BD-0122-4B32-9CF9-05E9CB96D27B}">
      <dgm:prSet/>
      <dgm:spPr/>
      <dgm:t>
        <a:bodyPr/>
        <a:lstStyle/>
        <a:p>
          <a:endParaRPr lang="en-US"/>
        </a:p>
      </dgm:t>
    </dgm:pt>
    <dgm:pt modelId="{720DB6A5-0476-49EF-B0FA-DB900B7AD728}" type="sibTrans" cxnId="{F72255BD-0122-4B32-9CF9-05E9CB96D27B}">
      <dgm:prSet/>
      <dgm:spPr/>
      <dgm:t>
        <a:bodyPr/>
        <a:lstStyle/>
        <a:p>
          <a:endParaRPr lang="en-US"/>
        </a:p>
      </dgm:t>
    </dgm:pt>
    <dgm:pt modelId="{BDD3B3A4-842C-4983-8477-51FB04E2BF5D}" type="pres">
      <dgm:prSet presAssocID="{930959E2-81EB-43F5-988C-EA6B699DDEBB}" presName="root" presStyleCnt="0">
        <dgm:presLayoutVars>
          <dgm:dir/>
          <dgm:resizeHandles val="exact"/>
        </dgm:presLayoutVars>
      </dgm:prSet>
      <dgm:spPr/>
    </dgm:pt>
    <dgm:pt modelId="{85B489E1-E6C6-46C7-9799-113E262EE1EE}" type="pres">
      <dgm:prSet presAssocID="{E73FEEF5-D5EE-4651-B5CB-A6EE438C2B86}" presName="compNode" presStyleCnt="0"/>
      <dgm:spPr/>
    </dgm:pt>
    <dgm:pt modelId="{34C0AAD8-A590-427E-8891-4E68D799CFD0}" type="pres">
      <dgm:prSet presAssocID="{E73FEEF5-D5EE-4651-B5CB-A6EE438C2B86}" presName="bgRect" presStyleLbl="bgShp" presStyleIdx="0" presStyleCnt="3"/>
      <dgm:spPr/>
    </dgm:pt>
    <dgm:pt modelId="{21A07B8E-AF71-4A6A-BD50-8F327E889AF5}" type="pres">
      <dgm:prSet presAssocID="{E73FEEF5-D5EE-4651-B5CB-A6EE438C2B8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DCF8178-5FE9-4B0D-9146-29C12B8F33F1}" type="pres">
      <dgm:prSet presAssocID="{E73FEEF5-D5EE-4651-B5CB-A6EE438C2B86}" presName="spaceRect" presStyleCnt="0"/>
      <dgm:spPr/>
    </dgm:pt>
    <dgm:pt modelId="{65CB2489-C150-4F54-A59C-F0D1BFB8F7CC}" type="pres">
      <dgm:prSet presAssocID="{E73FEEF5-D5EE-4651-B5CB-A6EE438C2B86}" presName="parTx" presStyleLbl="revTx" presStyleIdx="0" presStyleCnt="3">
        <dgm:presLayoutVars>
          <dgm:chMax val="0"/>
          <dgm:chPref val="0"/>
        </dgm:presLayoutVars>
      </dgm:prSet>
      <dgm:spPr/>
    </dgm:pt>
    <dgm:pt modelId="{9FD55386-4A28-4C69-8617-6C733A31880C}" type="pres">
      <dgm:prSet presAssocID="{FA78B673-8AA5-4058-BC4B-4C753696231C}" presName="sibTrans" presStyleCnt="0"/>
      <dgm:spPr/>
    </dgm:pt>
    <dgm:pt modelId="{98CD9CFC-2859-4D26-85C0-846FFF6D68A6}" type="pres">
      <dgm:prSet presAssocID="{C5AA6331-585D-4285-AC58-1FA89BE30D99}" presName="compNode" presStyleCnt="0"/>
      <dgm:spPr/>
    </dgm:pt>
    <dgm:pt modelId="{F16343BA-9C5C-48FA-B742-D6F3B28A9EAF}" type="pres">
      <dgm:prSet presAssocID="{C5AA6331-585D-4285-AC58-1FA89BE30D99}" presName="bgRect" presStyleLbl="bgShp" presStyleIdx="1" presStyleCnt="3"/>
      <dgm:spPr/>
    </dgm:pt>
    <dgm:pt modelId="{5A5681AB-086A-4F9E-A9A1-396CF6CCD587}" type="pres">
      <dgm:prSet presAssocID="{C5AA6331-585D-4285-AC58-1FA89BE30D9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peech"/>
        </a:ext>
      </dgm:extLst>
    </dgm:pt>
    <dgm:pt modelId="{206C37C9-1532-4F6B-B3E4-9A8C59A0EA4D}" type="pres">
      <dgm:prSet presAssocID="{C5AA6331-585D-4285-AC58-1FA89BE30D99}" presName="spaceRect" presStyleCnt="0"/>
      <dgm:spPr/>
    </dgm:pt>
    <dgm:pt modelId="{7A330A44-BE1B-4EA7-B812-608CBD545E4A}" type="pres">
      <dgm:prSet presAssocID="{C5AA6331-585D-4285-AC58-1FA89BE30D99}" presName="parTx" presStyleLbl="revTx" presStyleIdx="1" presStyleCnt="3">
        <dgm:presLayoutVars>
          <dgm:chMax val="0"/>
          <dgm:chPref val="0"/>
        </dgm:presLayoutVars>
      </dgm:prSet>
      <dgm:spPr/>
    </dgm:pt>
    <dgm:pt modelId="{B14351BE-2431-4F90-A9A0-A3AEED85C951}" type="pres">
      <dgm:prSet presAssocID="{C8653699-D7D4-44EA-8C7E-CF033AC1A339}" presName="sibTrans" presStyleCnt="0"/>
      <dgm:spPr/>
    </dgm:pt>
    <dgm:pt modelId="{82FA5ED3-EA22-485A-BF67-0FEFBF2C0C01}" type="pres">
      <dgm:prSet presAssocID="{F57CF480-347F-42AE-BA89-3449BB21DF0F}" presName="compNode" presStyleCnt="0"/>
      <dgm:spPr/>
    </dgm:pt>
    <dgm:pt modelId="{8C708C27-97B4-4C23-90AB-EB5E748837E6}" type="pres">
      <dgm:prSet presAssocID="{F57CF480-347F-42AE-BA89-3449BB21DF0F}" presName="bgRect" presStyleLbl="bgShp" presStyleIdx="2" presStyleCnt="3"/>
      <dgm:spPr/>
    </dgm:pt>
    <dgm:pt modelId="{45FDE54B-895A-4CE8-8BA0-188F9FB03849}" type="pres">
      <dgm:prSet presAssocID="{F57CF480-347F-42AE-BA89-3449BB21DF0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00AB0628-5BF9-4831-81B9-70764EFFA294}" type="pres">
      <dgm:prSet presAssocID="{F57CF480-347F-42AE-BA89-3449BB21DF0F}" presName="spaceRect" presStyleCnt="0"/>
      <dgm:spPr/>
    </dgm:pt>
    <dgm:pt modelId="{A0BC2A5F-F949-4866-B606-199FD5661B16}" type="pres">
      <dgm:prSet presAssocID="{F57CF480-347F-42AE-BA89-3449BB21DF0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C700913-24B2-42D0-AF11-E0982475015B}" srcId="{930959E2-81EB-43F5-988C-EA6B699DDEBB}" destId="{E73FEEF5-D5EE-4651-B5CB-A6EE438C2B86}" srcOrd="0" destOrd="0" parTransId="{9BB14F89-AC0F-46F7-A44F-BBF332DA5DB2}" sibTransId="{FA78B673-8AA5-4058-BC4B-4C753696231C}"/>
    <dgm:cxn modelId="{28C5365B-4651-4C14-B246-9F209B5B7939}" type="presOf" srcId="{C5AA6331-585D-4285-AC58-1FA89BE30D99}" destId="{7A330A44-BE1B-4EA7-B812-608CBD545E4A}" srcOrd="0" destOrd="0" presId="urn:microsoft.com/office/officeart/2018/2/layout/IconVerticalSolidList"/>
    <dgm:cxn modelId="{FA0D3997-6F0F-4629-A887-D70265683747}" type="presOf" srcId="{F57CF480-347F-42AE-BA89-3449BB21DF0F}" destId="{A0BC2A5F-F949-4866-B606-199FD5661B16}" srcOrd="0" destOrd="0" presId="urn:microsoft.com/office/officeart/2018/2/layout/IconVerticalSolidList"/>
    <dgm:cxn modelId="{FA705DA1-7999-4F15-A7C2-C5D445BDC185}" type="presOf" srcId="{930959E2-81EB-43F5-988C-EA6B699DDEBB}" destId="{BDD3B3A4-842C-4983-8477-51FB04E2BF5D}" srcOrd="0" destOrd="0" presId="urn:microsoft.com/office/officeart/2018/2/layout/IconVerticalSolidList"/>
    <dgm:cxn modelId="{E5D895A9-7C12-4960-BB04-BC1EF496E591}" srcId="{930959E2-81EB-43F5-988C-EA6B699DDEBB}" destId="{C5AA6331-585D-4285-AC58-1FA89BE30D99}" srcOrd="1" destOrd="0" parTransId="{561AFFFE-BDBE-4D5E-8A6D-E05BC55C8592}" sibTransId="{C8653699-D7D4-44EA-8C7E-CF033AC1A339}"/>
    <dgm:cxn modelId="{F72255BD-0122-4B32-9CF9-05E9CB96D27B}" srcId="{930959E2-81EB-43F5-988C-EA6B699DDEBB}" destId="{F57CF480-347F-42AE-BA89-3449BB21DF0F}" srcOrd="2" destOrd="0" parTransId="{5230A7E6-BB3E-46A7-899B-E94384858A91}" sibTransId="{720DB6A5-0476-49EF-B0FA-DB900B7AD728}"/>
    <dgm:cxn modelId="{4D3A7BE9-B624-4CD1-B801-65A5096A6D0A}" type="presOf" srcId="{E73FEEF5-D5EE-4651-B5CB-A6EE438C2B86}" destId="{65CB2489-C150-4F54-A59C-F0D1BFB8F7CC}" srcOrd="0" destOrd="0" presId="urn:microsoft.com/office/officeart/2018/2/layout/IconVerticalSolidList"/>
    <dgm:cxn modelId="{F6AD6578-79F1-4788-B383-4B8711663537}" type="presParOf" srcId="{BDD3B3A4-842C-4983-8477-51FB04E2BF5D}" destId="{85B489E1-E6C6-46C7-9799-113E262EE1EE}" srcOrd="0" destOrd="0" presId="urn:microsoft.com/office/officeart/2018/2/layout/IconVerticalSolidList"/>
    <dgm:cxn modelId="{5F420F47-D61E-436B-9631-E46E995D20DA}" type="presParOf" srcId="{85B489E1-E6C6-46C7-9799-113E262EE1EE}" destId="{34C0AAD8-A590-427E-8891-4E68D799CFD0}" srcOrd="0" destOrd="0" presId="urn:microsoft.com/office/officeart/2018/2/layout/IconVerticalSolidList"/>
    <dgm:cxn modelId="{3A1951B7-D6AF-46EF-9098-4F7C37B73B40}" type="presParOf" srcId="{85B489E1-E6C6-46C7-9799-113E262EE1EE}" destId="{21A07B8E-AF71-4A6A-BD50-8F327E889AF5}" srcOrd="1" destOrd="0" presId="urn:microsoft.com/office/officeart/2018/2/layout/IconVerticalSolidList"/>
    <dgm:cxn modelId="{8C167240-3D86-4618-80FB-211A638653E5}" type="presParOf" srcId="{85B489E1-E6C6-46C7-9799-113E262EE1EE}" destId="{CDCF8178-5FE9-4B0D-9146-29C12B8F33F1}" srcOrd="2" destOrd="0" presId="urn:microsoft.com/office/officeart/2018/2/layout/IconVerticalSolidList"/>
    <dgm:cxn modelId="{FA6E4EBE-3662-4C45-AD08-4515811BE353}" type="presParOf" srcId="{85B489E1-E6C6-46C7-9799-113E262EE1EE}" destId="{65CB2489-C150-4F54-A59C-F0D1BFB8F7CC}" srcOrd="3" destOrd="0" presId="urn:microsoft.com/office/officeart/2018/2/layout/IconVerticalSolidList"/>
    <dgm:cxn modelId="{0B4979B4-3214-4000-AD03-2EE09CE8303C}" type="presParOf" srcId="{BDD3B3A4-842C-4983-8477-51FB04E2BF5D}" destId="{9FD55386-4A28-4C69-8617-6C733A31880C}" srcOrd="1" destOrd="0" presId="urn:microsoft.com/office/officeart/2018/2/layout/IconVerticalSolidList"/>
    <dgm:cxn modelId="{AA963F95-5111-471C-BAF5-3FD9431FAD7C}" type="presParOf" srcId="{BDD3B3A4-842C-4983-8477-51FB04E2BF5D}" destId="{98CD9CFC-2859-4D26-85C0-846FFF6D68A6}" srcOrd="2" destOrd="0" presId="urn:microsoft.com/office/officeart/2018/2/layout/IconVerticalSolidList"/>
    <dgm:cxn modelId="{1E3FFE27-0588-456C-A8FE-2455BB30AE94}" type="presParOf" srcId="{98CD9CFC-2859-4D26-85C0-846FFF6D68A6}" destId="{F16343BA-9C5C-48FA-B742-D6F3B28A9EAF}" srcOrd="0" destOrd="0" presId="urn:microsoft.com/office/officeart/2018/2/layout/IconVerticalSolidList"/>
    <dgm:cxn modelId="{00DFEFCA-12DD-4DFB-91FB-F59C2D074E64}" type="presParOf" srcId="{98CD9CFC-2859-4D26-85C0-846FFF6D68A6}" destId="{5A5681AB-086A-4F9E-A9A1-396CF6CCD587}" srcOrd="1" destOrd="0" presId="urn:microsoft.com/office/officeart/2018/2/layout/IconVerticalSolidList"/>
    <dgm:cxn modelId="{FC57C998-C53F-48E1-AC2F-09CFD74D3123}" type="presParOf" srcId="{98CD9CFC-2859-4D26-85C0-846FFF6D68A6}" destId="{206C37C9-1532-4F6B-B3E4-9A8C59A0EA4D}" srcOrd="2" destOrd="0" presId="urn:microsoft.com/office/officeart/2018/2/layout/IconVerticalSolidList"/>
    <dgm:cxn modelId="{F1917EB0-3AE3-4444-8D3B-E1F6A478A256}" type="presParOf" srcId="{98CD9CFC-2859-4D26-85C0-846FFF6D68A6}" destId="{7A330A44-BE1B-4EA7-B812-608CBD545E4A}" srcOrd="3" destOrd="0" presId="urn:microsoft.com/office/officeart/2018/2/layout/IconVerticalSolidList"/>
    <dgm:cxn modelId="{3060FD60-0AD8-407A-9CBB-3C63E0027ABA}" type="presParOf" srcId="{BDD3B3A4-842C-4983-8477-51FB04E2BF5D}" destId="{B14351BE-2431-4F90-A9A0-A3AEED85C951}" srcOrd="3" destOrd="0" presId="urn:microsoft.com/office/officeart/2018/2/layout/IconVerticalSolidList"/>
    <dgm:cxn modelId="{4F66B1D9-8375-40D4-94B9-80606D1AD468}" type="presParOf" srcId="{BDD3B3A4-842C-4983-8477-51FB04E2BF5D}" destId="{82FA5ED3-EA22-485A-BF67-0FEFBF2C0C01}" srcOrd="4" destOrd="0" presId="urn:microsoft.com/office/officeart/2018/2/layout/IconVerticalSolidList"/>
    <dgm:cxn modelId="{B1D607C9-6185-44AD-92FE-6C5B9FD4FED4}" type="presParOf" srcId="{82FA5ED3-EA22-485A-BF67-0FEFBF2C0C01}" destId="{8C708C27-97B4-4C23-90AB-EB5E748837E6}" srcOrd="0" destOrd="0" presId="urn:microsoft.com/office/officeart/2018/2/layout/IconVerticalSolidList"/>
    <dgm:cxn modelId="{7EE28F78-BFEC-4900-B18C-BA041FCA9B54}" type="presParOf" srcId="{82FA5ED3-EA22-485A-BF67-0FEFBF2C0C01}" destId="{45FDE54B-895A-4CE8-8BA0-188F9FB03849}" srcOrd="1" destOrd="0" presId="urn:microsoft.com/office/officeart/2018/2/layout/IconVerticalSolidList"/>
    <dgm:cxn modelId="{80359982-4CD0-4063-877A-1A557EC6743A}" type="presParOf" srcId="{82FA5ED3-EA22-485A-BF67-0FEFBF2C0C01}" destId="{00AB0628-5BF9-4831-81B9-70764EFFA294}" srcOrd="2" destOrd="0" presId="urn:microsoft.com/office/officeart/2018/2/layout/IconVerticalSolidList"/>
    <dgm:cxn modelId="{CA044795-E257-46D3-A0F6-E38883BEFE83}" type="presParOf" srcId="{82FA5ED3-EA22-485A-BF67-0FEFBF2C0C01}" destId="{A0BC2A5F-F949-4866-B606-199FD5661B1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CE18611-E80E-4676-8078-D0CA5A5ECE7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D496ECFA-8752-43E6-934F-4D7BC86F661D}">
      <dgm:prSet/>
      <dgm:spPr/>
      <dgm:t>
        <a:bodyPr/>
        <a:lstStyle/>
        <a:p>
          <a:r>
            <a:rPr lang="en-US"/>
            <a:t>•⚠️ **Data Quality Issues** – Incomplete, biased data</a:t>
          </a:r>
        </a:p>
      </dgm:t>
    </dgm:pt>
    <dgm:pt modelId="{475388E1-54E7-4382-A5B0-D99D667EE563}" type="parTrans" cxnId="{98DF933D-FC40-4013-A895-A02766CC9D6B}">
      <dgm:prSet/>
      <dgm:spPr/>
      <dgm:t>
        <a:bodyPr/>
        <a:lstStyle/>
        <a:p>
          <a:endParaRPr lang="en-US"/>
        </a:p>
      </dgm:t>
    </dgm:pt>
    <dgm:pt modelId="{E9BAB2A9-ACFA-4725-BDF5-5A1DFAE9FAF8}" type="sibTrans" cxnId="{98DF933D-FC40-4013-A895-A02766CC9D6B}">
      <dgm:prSet/>
      <dgm:spPr/>
      <dgm:t>
        <a:bodyPr/>
        <a:lstStyle/>
        <a:p>
          <a:endParaRPr lang="en-US"/>
        </a:p>
      </dgm:t>
    </dgm:pt>
    <dgm:pt modelId="{0C3A5D90-F2DF-4C5A-A091-E0204AB8EF39}">
      <dgm:prSet/>
      <dgm:spPr/>
      <dgm:t>
        <a:bodyPr/>
        <a:lstStyle/>
        <a:p>
          <a:r>
            <a:rPr lang="en-US"/>
            <a:t>•⚠️ **Overfitting &amp; Underfitting** – Poor model performance</a:t>
          </a:r>
        </a:p>
      </dgm:t>
    </dgm:pt>
    <dgm:pt modelId="{A8A8032C-0FDC-4016-8229-C1886BB82CEE}" type="parTrans" cxnId="{3937AD79-0918-45AF-94C3-C326543E93AF}">
      <dgm:prSet/>
      <dgm:spPr/>
      <dgm:t>
        <a:bodyPr/>
        <a:lstStyle/>
        <a:p>
          <a:endParaRPr lang="en-US"/>
        </a:p>
      </dgm:t>
    </dgm:pt>
    <dgm:pt modelId="{8F6B8F48-C83A-4141-85CC-804404696DAF}" type="sibTrans" cxnId="{3937AD79-0918-45AF-94C3-C326543E93AF}">
      <dgm:prSet/>
      <dgm:spPr/>
      <dgm:t>
        <a:bodyPr/>
        <a:lstStyle/>
        <a:p>
          <a:endParaRPr lang="en-US"/>
        </a:p>
      </dgm:t>
    </dgm:pt>
    <dgm:pt modelId="{A08CE178-6E96-4373-AFAE-D5E31EE33457}">
      <dgm:prSet/>
      <dgm:spPr/>
      <dgm:t>
        <a:bodyPr/>
        <a:lstStyle/>
        <a:p>
          <a:r>
            <a:rPr lang="en-US"/>
            <a:t>•⚠️ **Ethical Concerns &amp; Bias** – Fairness in AI decisions</a:t>
          </a:r>
        </a:p>
      </dgm:t>
    </dgm:pt>
    <dgm:pt modelId="{229D3C3A-126E-41EB-A857-12A8CB64139D}" type="parTrans" cxnId="{918A1188-0E12-47EA-B05B-A89F05576A0B}">
      <dgm:prSet/>
      <dgm:spPr/>
      <dgm:t>
        <a:bodyPr/>
        <a:lstStyle/>
        <a:p>
          <a:endParaRPr lang="en-US"/>
        </a:p>
      </dgm:t>
    </dgm:pt>
    <dgm:pt modelId="{35CBA44C-19D4-4C0C-A32B-BF444337D1D4}" type="sibTrans" cxnId="{918A1188-0E12-47EA-B05B-A89F05576A0B}">
      <dgm:prSet/>
      <dgm:spPr/>
      <dgm:t>
        <a:bodyPr/>
        <a:lstStyle/>
        <a:p>
          <a:endParaRPr lang="en-US"/>
        </a:p>
      </dgm:t>
    </dgm:pt>
    <dgm:pt modelId="{1B28D04A-5C8B-47F2-91AB-CC7E54FA898C}">
      <dgm:prSet/>
      <dgm:spPr/>
      <dgm:t>
        <a:bodyPr/>
        <a:lstStyle/>
        <a:p>
          <a:r>
            <a:rPr lang="en-US"/>
            <a:t>•⚠️ **Model Interpretability** – Understanding complex models</a:t>
          </a:r>
        </a:p>
      </dgm:t>
    </dgm:pt>
    <dgm:pt modelId="{EB8B88F4-4B03-4EAC-800D-911F1CD637DF}" type="parTrans" cxnId="{A3B888D8-5834-44B9-9700-6552BA90A52C}">
      <dgm:prSet/>
      <dgm:spPr/>
      <dgm:t>
        <a:bodyPr/>
        <a:lstStyle/>
        <a:p>
          <a:endParaRPr lang="en-US"/>
        </a:p>
      </dgm:t>
    </dgm:pt>
    <dgm:pt modelId="{A51CBDD0-B5BC-4CB9-954B-BC2CF5CC2E54}" type="sibTrans" cxnId="{A3B888D8-5834-44B9-9700-6552BA90A52C}">
      <dgm:prSet/>
      <dgm:spPr/>
      <dgm:t>
        <a:bodyPr/>
        <a:lstStyle/>
        <a:p>
          <a:endParaRPr lang="en-US"/>
        </a:p>
      </dgm:t>
    </dgm:pt>
    <dgm:pt modelId="{319EF84B-F41D-4005-A949-79EBC12D946A}" type="pres">
      <dgm:prSet presAssocID="{5CE18611-E80E-4676-8078-D0CA5A5ECE7D}" presName="root" presStyleCnt="0">
        <dgm:presLayoutVars>
          <dgm:dir/>
          <dgm:resizeHandles val="exact"/>
        </dgm:presLayoutVars>
      </dgm:prSet>
      <dgm:spPr/>
    </dgm:pt>
    <dgm:pt modelId="{BC11524E-54F0-4BDD-BA4E-47306BA9B8F1}" type="pres">
      <dgm:prSet presAssocID="{D496ECFA-8752-43E6-934F-4D7BC86F661D}" presName="compNode" presStyleCnt="0"/>
      <dgm:spPr/>
    </dgm:pt>
    <dgm:pt modelId="{9E4E042B-12B5-4299-A655-A3F47792A2F6}" type="pres">
      <dgm:prSet presAssocID="{D496ECFA-8752-43E6-934F-4D7BC86F661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ought bubble"/>
        </a:ext>
      </dgm:extLst>
    </dgm:pt>
    <dgm:pt modelId="{319A9493-B923-4009-BCFF-68DDC9B137AE}" type="pres">
      <dgm:prSet presAssocID="{D496ECFA-8752-43E6-934F-4D7BC86F661D}" presName="spaceRect" presStyleCnt="0"/>
      <dgm:spPr/>
    </dgm:pt>
    <dgm:pt modelId="{DF728C7D-799F-4981-8905-40CB6C5F1845}" type="pres">
      <dgm:prSet presAssocID="{D496ECFA-8752-43E6-934F-4D7BC86F661D}" presName="textRect" presStyleLbl="revTx" presStyleIdx="0" presStyleCnt="4">
        <dgm:presLayoutVars>
          <dgm:chMax val="1"/>
          <dgm:chPref val="1"/>
        </dgm:presLayoutVars>
      </dgm:prSet>
      <dgm:spPr/>
    </dgm:pt>
    <dgm:pt modelId="{EE44029E-970A-4619-BFD1-972DE7D320F1}" type="pres">
      <dgm:prSet presAssocID="{E9BAB2A9-ACFA-4725-BDF5-5A1DFAE9FAF8}" presName="sibTrans" presStyleCnt="0"/>
      <dgm:spPr/>
    </dgm:pt>
    <dgm:pt modelId="{08DF5F3C-5A9C-4247-B2B1-0C77DBC2875E}" type="pres">
      <dgm:prSet presAssocID="{0C3A5D90-F2DF-4C5A-A091-E0204AB8EF39}" presName="compNode" presStyleCnt="0"/>
      <dgm:spPr/>
    </dgm:pt>
    <dgm:pt modelId="{C276218B-3416-4FA4-AECB-279FEC2F2445}" type="pres">
      <dgm:prSet presAssocID="{0C3A5D90-F2DF-4C5A-A091-E0204AB8EF3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Hand with Plant"/>
        </a:ext>
      </dgm:extLst>
    </dgm:pt>
    <dgm:pt modelId="{5D64B672-2002-4EFA-84EE-8E05B998989A}" type="pres">
      <dgm:prSet presAssocID="{0C3A5D90-F2DF-4C5A-A091-E0204AB8EF39}" presName="spaceRect" presStyleCnt="0"/>
      <dgm:spPr/>
    </dgm:pt>
    <dgm:pt modelId="{C221F728-649B-49CB-843F-00A93DBB95A2}" type="pres">
      <dgm:prSet presAssocID="{0C3A5D90-F2DF-4C5A-A091-E0204AB8EF39}" presName="textRect" presStyleLbl="revTx" presStyleIdx="1" presStyleCnt="4">
        <dgm:presLayoutVars>
          <dgm:chMax val="1"/>
          <dgm:chPref val="1"/>
        </dgm:presLayoutVars>
      </dgm:prSet>
      <dgm:spPr/>
    </dgm:pt>
    <dgm:pt modelId="{968D08D7-2F2B-4D14-89AD-B261584F68FB}" type="pres">
      <dgm:prSet presAssocID="{8F6B8F48-C83A-4141-85CC-804404696DAF}" presName="sibTrans" presStyleCnt="0"/>
      <dgm:spPr/>
    </dgm:pt>
    <dgm:pt modelId="{DC1F0972-0F85-40B8-9F0E-68F26E41078F}" type="pres">
      <dgm:prSet presAssocID="{A08CE178-6E96-4373-AFAE-D5E31EE33457}" presName="compNode" presStyleCnt="0"/>
      <dgm:spPr/>
    </dgm:pt>
    <dgm:pt modelId="{71E03020-D85D-446A-921C-C1A1DF0E2471}" type="pres">
      <dgm:prSet presAssocID="{A08CE178-6E96-4373-AFAE-D5E31EE3345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83B176B6-F185-4013-8560-A71CE4D67B71}" type="pres">
      <dgm:prSet presAssocID="{A08CE178-6E96-4373-AFAE-D5E31EE33457}" presName="spaceRect" presStyleCnt="0"/>
      <dgm:spPr/>
    </dgm:pt>
    <dgm:pt modelId="{2AECC4FE-63CF-481A-A3FD-7E0BD0B07F84}" type="pres">
      <dgm:prSet presAssocID="{A08CE178-6E96-4373-AFAE-D5E31EE33457}" presName="textRect" presStyleLbl="revTx" presStyleIdx="2" presStyleCnt="4">
        <dgm:presLayoutVars>
          <dgm:chMax val="1"/>
          <dgm:chPref val="1"/>
        </dgm:presLayoutVars>
      </dgm:prSet>
      <dgm:spPr/>
    </dgm:pt>
    <dgm:pt modelId="{BB642331-2C1F-4292-B253-DD31F889F38D}" type="pres">
      <dgm:prSet presAssocID="{35CBA44C-19D4-4C0C-A32B-BF444337D1D4}" presName="sibTrans" presStyleCnt="0"/>
      <dgm:spPr/>
    </dgm:pt>
    <dgm:pt modelId="{E68EAB25-87D8-4577-B35E-3590148A08DC}" type="pres">
      <dgm:prSet presAssocID="{1B28D04A-5C8B-47F2-91AB-CC7E54FA898C}" presName="compNode" presStyleCnt="0"/>
      <dgm:spPr/>
    </dgm:pt>
    <dgm:pt modelId="{64B6CEB5-B8EB-4099-8F38-5897391C92CB}" type="pres">
      <dgm:prSet presAssocID="{1B28D04A-5C8B-47F2-91AB-CC7E54FA898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sion chart"/>
        </a:ext>
      </dgm:extLst>
    </dgm:pt>
    <dgm:pt modelId="{1E2B08F3-9EEC-4658-A9D9-B89361F9AF55}" type="pres">
      <dgm:prSet presAssocID="{1B28D04A-5C8B-47F2-91AB-CC7E54FA898C}" presName="spaceRect" presStyleCnt="0"/>
      <dgm:spPr/>
    </dgm:pt>
    <dgm:pt modelId="{4694ECCA-9318-48BA-9436-32DFEF963A08}" type="pres">
      <dgm:prSet presAssocID="{1B28D04A-5C8B-47F2-91AB-CC7E54FA898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8DF933D-FC40-4013-A895-A02766CC9D6B}" srcId="{5CE18611-E80E-4676-8078-D0CA5A5ECE7D}" destId="{D496ECFA-8752-43E6-934F-4D7BC86F661D}" srcOrd="0" destOrd="0" parTransId="{475388E1-54E7-4382-A5B0-D99D667EE563}" sibTransId="{E9BAB2A9-ACFA-4725-BDF5-5A1DFAE9FAF8}"/>
    <dgm:cxn modelId="{610E8564-B1D1-4FA8-B3E8-F54B2A53ECBC}" type="presOf" srcId="{5CE18611-E80E-4676-8078-D0CA5A5ECE7D}" destId="{319EF84B-F41D-4005-A949-79EBC12D946A}" srcOrd="0" destOrd="0" presId="urn:microsoft.com/office/officeart/2018/2/layout/IconLabelList"/>
    <dgm:cxn modelId="{3937AD79-0918-45AF-94C3-C326543E93AF}" srcId="{5CE18611-E80E-4676-8078-D0CA5A5ECE7D}" destId="{0C3A5D90-F2DF-4C5A-A091-E0204AB8EF39}" srcOrd="1" destOrd="0" parTransId="{A8A8032C-0FDC-4016-8229-C1886BB82CEE}" sibTransId="{8F6B8F48-C83A-4141-85CC-804404696DAF}"/>
    <dgm:cxn modelId="{918A1188-0E12-47EA-B05B-A89F05576A0B}" srcId="{5CE18611-E80E-4676-8078-D0CA5A5ECE7D}" destId="{A08CE178-6E96-4373-AFAE-D5E31EE33457}" srcOrd="2" destOrd="0" parTransId="{229D3C3A-126E-41EB-A857-12A8CB64139D}" sibTransId="{35CBA44C-19D4-4C0C-A32B-BF444337D1D4}"/>
    <dgm:cxn modelId="{831AB39A-AACB-4432-AD64-15F4DB0D56A0}" type="presOf" srcId="{D496ECFA-8752-43E6-934F-4D7BC86F661D}" destId="{DF728C7D-799F-4981-8905-40CB6C5F1845}" srcOrd="0" destOrd="0" presId="urn:microsoft.com/office/officeart/2018/2/layout/IconLabelList"/>
    <dgm:cxn modelId="{A91B18C5-DED4-4819-93C4-4AA3570997BD}" type="presOf" srcId="{1B28D04A-5C8B-47F2-91AB-CC7E54FA898C}" destId="{4694ECCA-9318-48BA-9436-32DFEF963A08}" srcOrd="0" destOrd="0" presId="urn:microsoft.com/office/officeart/2018/2/layout/IconLabelList"/>
    <dgm:cxn modelId="{A3B888D8-5834-44B9-9700-6552BA90A52C}" srcId="{5CE18611-E80E-4676-8078-D0CA5A5ECE7D}" destId="{1B28D04A-5C8B-47F2-91AB-CC7E54FA898C}" srcOrd="3" destOrd="0" parTransId="{EB8B88F4-4B03-4EAC-800D-911F1CD637DF}" sibTransId="{A51CBDD0-B5BC-4CB9-954B-BC2CF5CC2E54}"/>
    <dgm:cxn modelId="{83C2DDE2-97B4-4152-B144-39C2664A43A9}" type="presOf" srcId="{0C3A5D90-F2DF-4C5A-A091-E0204AB8EF39}" destId="{C221F728-649B-49CB-843F-00A93DBB95A2}" srcOrd="0" destOrd="0" presId="urn:microsoft.com/office/officeart/2018/2/layout/IconLabelList"/>
    <dgm:cxn modelId="{896FC9F7-2B40-4EA3-AC80-6437C25F60EB}" type="presOf" srcId="{A08CE178-6E96-4373-AFAE-D5E31EE33457}" destId="{2AECC4FE-63CF-481A-A3FD-7E0BD0B07F84}" srcOrd="0" destOrd="0" presId="urn:microsoft.com/office/officeart/2018/2/layout/IconLabelList"/>
    <dgm:cxn modelId="{3231B754-FE0F-4443-8AB4-2180C7E0947F}" type="presParOf" srcId="{319EF84B-F41D-4005-A949-79EBC12D946A}" destId="{BC11524E-54F0-4BDD-BA4E-47306BA9B8F1}" srcOrd="0" destOrd="0" presId="urn:microsoft.com/office/officeart/2018/2/layout/IconLabelList"/>
    <dgm:cxn modelId="{B4CD4366-90CE-495E-A7A9-67B9D6952F03}" type="presParOf" srcId="{BC11524E-54F0-4BDD-BA4E-47306BA9B8F1}" destId="{9E4E042B-12B5-4299-A655-A3F47792A2F6}" srcOrd="0" destOrd="0" presId="urn:microsoft.com/office/officeart/2018/2/layout/IconLabelList"/>
    <dgm:cxn modelId="{4A491E74-B4DA-4BA3-BE62-AD8A27E4A54D}" type="presParOf" srcId="{BC11524E-54F0-4BDD-BA4E-47306BA9B8F1}" destId="{319A9493-B923-4009-BCFF-68DDC9B137AE}" srcOrd="1" destOrd="0" presId="urn:microsoft.com/office/officeart/2018/2/layout/IconLabelList"/>
    <dgm:cxn modelId="{4C848659-1ECD-4668-B68B-D0315D475409}" type="presParOf" srcId="{BC11524E-54F0-4BDD-BA4E-47306BA9B8F1}" destId="{DF728C7D-799F-4981-8905-40CB6C5F1845}" srcOrd="2" destOrd="0" presId="urn:microsoft.com/office/officeart/2018/2/layout/IconLabelList"/>
    <dgm:cxn modelId="{907D449D-3F49-4884-A0CC-8DF98BF03C07}" type="presParOf" srcId="{319EF84B-F41D-4005-A949-79EBC12D946A}" destId="{EE44029E-970A-4619-BFD1-972DE7D320F1}" srcOrd="1" destOrd="0" presId="urn:microsoft.com/office/officeart/2018/2/layout/IconLabelList"/>
    <dgm:cxn modelId="{A0A998E6-DF66-403A-B06E-43EE68AAEFCE}" type="presParOf" srcId="{319EF84B-F41D-4005-A949-79EBC12D946A}" destId="{08DF5F3C-5A9C-4247-B2B1-0C77DBC2875E}" srcOrd="2" destOrd="0" presId="urn:microsoft.com/office/officeart/2018/2/layout/IconLabelList"/>
    <dgm:cxn modelId="{4258E03C-5978-4981-9B24-3E96F7907BE2}" type="presParOf" srcId="{08DF5F3C-5A9C-4247-B2B1-0C77DBC2875E}" destId="{C276218B-3416-4FA4-AECB-279FEC2F2445}" srcOrd="0" destOrd="0" presId="urn:microsoft.com/office/officeart/2018/2/layout/IconLabelList"/>
    <dgm:cxn modelId="{0AA54B7B-18E3-4201-A6D7-BA87CA15D92A}" type="presParOf" srcId="{08DF5F3C-5A9C-4247-B2B1-0C77DBC2875E}" destId="{5D64B672-2002-4EFA-84EE-8E05B998989A}" srcOrd="1" destOrd="0" presId="urn:microsoft.com/office/officeart/2018/2/layout/IconLabelList"/>
    <dgm:cxn modelId="{2A65F9CD-BBC7-463E-A36F-5F3B5F55BE41}" type="presParOf" srcId="{08DF5F3C-5A9C-4247-B2B1-0C77DBC2875E}" destId="{C221F728-649B-49CB-843F-00A93DBB95A2}" srcOrd="2" destOrd="0" presId="urn:microsoft.com/office/officeart/2018/2/layout/IconLabelList"/>
    <dgm:cxn modelId="{A34FB78D-AD19-4758-BE3B-8A4DBD0A1225}" type="presParOf" srcId="{319EF84B-F41D-4005-A949-79EBC12D946A}" destId="{968D08D7-2F2B-4D14-89AD-B261584F68FB}" srcOrd="3" destOrd="0" presId="urn:microsoft.com/office/officeart/2018/2/layout/IconLabelList"/>
    <dgm:cxn modelId="{F74EF0F3-4643-43BD-ACAC-6581E1944F0D}" type="presParOf" srcId="{319EF84B-F41D-4005-A949-79EBC12D946A}" destId="{DC1F0972-0F85-40B8-9F0E-68F26E41078F}" srcOrd="4" destOrd="0" presId="urn:microsoft.com/office/officeart/2018/2/layout/IconLabelList"/>
    <dgm:cxn modelId="{E36BC4B3-B0B1-4744-A687-2DB607E48CC4}" type="presParOf" srcId="{DC1F0972-0F85-40B8-9F0E-68F26E41078F}" destId="{71E03020-D85D-446A-921C-C1A1DF0E2471}" srcOrd="0" destOrd="0" presId="urn:microsoft.com/office/officeart/2018/2/layout/IconLabelList"/>
    <dgm:cxn modelId="{97213AD4-6C31-4013-9941-BF08950FFC8E}" type="presParOf" srcId="{DC1F0972-0F85-40B8-9F0E-68F26E41078F}" destId="{83B176B6-F185-4013-8560-A71CE4D67B71}" srcOrd="1" destOrd="0" presId="urn:microsoft.com/office/officeart/2018/2/layout/IconLabelList"/>
    <dgm:cxn modelId="{3556B1C2-B671-4C91-B814-A86A9C15628A}" type="presParOf" srcId="{DC1F0972-0F85-40B8-9F0E-68F26E41078F}" destId="{2AECC4FE-63CF-481A-A3FD-7E0BD0B07F84}" srcOrd="2" destOrd="0" presId="urn:microsoft.com/office/officeart/2018/2/layout/IconLabelList"/>
    <dgm:cxn modelId="{22200EF7-1681-47DD-9349-0E3D0783A3F0}" type="presParOf" srcId="{319EF84B-F41D-4005-A949-79EBC12D946A}" destId="{BB642331-2C1F-4292-B253-DD31F889F38D}" srcOrd="5" destOrd="0" presId="urn:microsoft.com/office/officeart/2018/2/layout/IconLabelList"/>
    <dgm:cxn modelId="{F417BFB4-2A3B-4819-BFAE-9A00951513D6}" type="presParOf" srcId="{319EF84B-F41D-4005-A949-79EBC12D946A}" destId="{E68EAB25-87D8-4577-B35E-3590148A08DC}" srcOrd="6" destOrd="0" presId="urn:microsoft.com/office/officeart/2018/2/layout/IconLabelList"/>
    <dgm:cxn modelId="{72386C3C-ECC9-431F-A946-5115477A02CD}" type="presParOf" srcId="{E68EAB25-87D8-4577-B35E-3590148A08DC}" destId="{64B6CEB5-B8EB-4099-8F38-5897391C92CB}" srcOrd="0" destOrd="0" presId="urn:microsoft.com/office/officeart/2018/2/layout/IconLabelList"/>
    <dgm:cxn modelId="{A71E3533-13E5-4C77-B7AB-6BFFAF2865C4}" type="presParOf" srcId="{E68EAB25-87D8-4577-B35E-3590148A08DC}" destId="{1E2B08F3-9EEC-4658-A9D9-B89361F9AF55}" srcOrd="1" destOrd="0" presId="urn:microsoft.com/office/officeart/2018/2/layout/IconLabelList"/>
    <dgm:cxn modelId="{B689D391-941B-44E4-93D0-8295CC1BC005}" type="presParOf" srcId="{E68EAB25-87D8-4577-B35E-3590148A08DC}" destId="{4694ECCA-9318-48BA-9436-32DFEF963A0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391947-9045-40EF-B063-32AAE7385319}">
      <dsp:nvSpPr>
        <dsp:cNvPr id="0" name=""/>
        <dsp:cNvSpPr/>
      </dsp:nvSpPr>
      <dsp:spPr>
        <a:xfrm>
          <a:off x="0" y="0"/>
          <a:ext cx="3414946" cy="419280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43" tIns="330200" rIns="26624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•✅ **Labeled data** for training.</a:t>
          </a:r>
        </a:p>
      </dsp:txBody>
      <dsp:txXfrm>
        <a:off x="0" y="1593265"/>
        <a:ext cx="3414946" cy="2515683"/>
      </dsp:txXfrm>
    </dsp:sp>
    <dsp:sp modelId="{17EB9E2A-B119-49EC-8590-08F72FAD3BB7}">
      <dsp:nvSpPr>
        <dsp:cNvPr id="0" name=""/>
        <dsp:cNvSpPr/>
      </dsp:nvSpPr>
      <dsp:spPr>
        <a:xfrm>
          <a:off x="1078552" y="419280"/>
          <a:ext cx="1257841" cy="125784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066" tIns="12700" rIns="9806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262759" y="603487"/>
        <a:ext cx="889427" cy="889427"/>
      </dsp:txXfrm>
    </dsp:sp>
    <dsp:sp modelId="{81B92AC7-4331-409A-B7DD-D58FAF1B30F4}">
      <dsp:nvSpPr>
        <dsp:cNvPr id="0" name=""/>
        <dsp:cNvSpPr/>
      </dsp:nvSpPr>
      <dsp:spPr>
        <a:xfrm>
          <a:off x="0" y="4192733"/>
          <a:ext cx="3414946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9C784E-31BC-43C1-81E4-3F2A73F95446}">
      <dsp:nvSpPr>
        <dsp:cNvPr id="0" name=""/>
        <dsp:cNvSpPr/>
      </dsp:nvSpPr>
      <dsp:spPr>
        <a:xfrm>
          <a:off x="3756441" y="0"/>
          <a:ext cx="3414946" cy="419280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43" tIns="330200" rIns="26624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•✅ Used in **classification &amp; regression** tasks.</a:t>
          </a:r>
        </a:p>
      </dsp:txBody>
      <dsp:txXfrm>
        <a:off x="3756441" y="1593265"/>
        <a:ext cx="3414946" cy="2515683"/>
      </dsp:txXfrm>
    </dsp:sp>
    <dsp:sp modelId="{23B71BAC-C91E-4F3C-AD49-57153D98D2A5}">
      <dsp:nvSpPr>
        <dsp:cNvPr id="0" name=""/>
        <dsp:cNvSpPr/>
      </dsp:nvSpPr>
      <dsp:spPr>
        <a:xfrm>
          <a:off x="4834993" y="419280"/>
          <a:ext cx="1257841" cy="125784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066" tIns="12700" rIns="9806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5019200" y="603487"/>
        <a:ext cx="889427" cy="889427"/>
      </dsp:txXfrm>
    </dsp:sp>
    <dsp:sp modelId="{FB84B13A-6210-47F4-A743-3DF0AB3C2878}">
      <dsp:nvSpPr>
        <dsp:cNvPr id="0" name=""/>
        <dsp:cNvSpPr/>
      </dsp:nvSpPr>
      <dsp:spPr>
        <a:xfrm>
          <a:off x="3756441" y="4192733"/>
          <a:ext cx="3414946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493A2C-F0BD-4F99-B4EA-E5ECB2E490EF}">
      <dsp:nvSpPr>
        <dsp:cNvPr id="0" name=""/>
        <dsp:cNvSpPr/>
      </dsp:nvSpPr>
      <dsp:spPr>
        <a:xfrm>
          <a:off x="7512882" y="0"/>
          <a:ext cx="3414946" cy="4192805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43" tIns="330200" rIns="26624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•📌 Examples: Spam detection, Price prediction.</a:t>
          </a:r>
        </a:p>
      </dsp:txBody>
      <dsp:txXfrm>
        <a:off x="7512882" y="1593265"/>
        <a:ext cx="3414946" cy="2515683"/>
      </dsp:txXfrm>
    </dsp:sp>
    <dsp:sp modelId="{037FEF21-F2E0-4ADC-8860-2FC6DA9CA10D}">
      <dsp:nvSpPr>
        <dsp:cNvPr id="0" name=""/>
        <dsp:cNvSpPr/>
      </dsp:nvSpPr>
      <dsp:spPr>
        <a:xfrm>
          <a:off x="8591434" y="419280"/>
          <a:ext cx="1257841" cy="125784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066" tIns="12700" rIns="9806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775641" y="603487"/>
        <a:ext cx="889427" cy="889427"/>
      </dsp:txXfrm>
    </dsp:sp>
    <dsp:sp modelId="{B78A3FE2-ABB5-48E5-BC90-D0E300E340B7}">
      <dsp:nvSpPr>
        <dsp:cNvPr id="0" name=""/>
        <dsp:cNvSpPr/>
      </dsp:nvSpPr>
      <dsp:spPr>
        <a:xfrm>
          <a:off x="7512882" y="4192733"/>
          <a:ext cx="3414946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E8452E-C61C-4307-85EB-3B38C6BC0386}">
      <dsp:nvSpPr>
        <dsp:cNvPr id="0" name=""/>
        <dsp:cNvSpPr/>
      </dsp:nvSpPr>
      <dsp:spPr>
        <a:xfrm>
          <a:off x="0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43C9E3-2FF8-4624-99BE-D9C630BD8DD9}">
      <dsp:nvSpPr>
        <dsp:cNvPr id="0" name=""/>
        <dsp:cNvSpPr/>
      </dsp:nvSpPr>
      <dsp:spPr>
        <a:xfrm>
          <a:off x="341494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•🔍 **No labels**, finds patterns.</a:t>
          </a:r>
        </a:p>
      </dsp:txBody>
      <dsp:txXfrm>
        <a:off x="398656" y="1088253"/>
        <a:ext cx="2959127" cy="1837317"/>
      </dsp:txXfrm>
    </dsp:sp>
    <dsp:sp modelId="{ADF07220-6CDD-40E3-98B2-972FF03EDCF9}">
      <dsp:nvSpPr>
        <dsp:cNvPr id="0" name=""/>
        <dsp:cNvSpPr/>
      </dsp:nvSpPr>
      <dsp:spPr>
        <a:xfrm>
          <a:off x="3756441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B77E49-42CC-482D-9F43-03FDD03C78FD}">
      <dsp:nvSpPr>
        <dsp:cNvPr id="0" name=""/>
        <dsp:cNvSpPr/>
      </dsp:nvSpPr>
      <dsp:spPr>
        <a:xfrm>
          <a:off x="4097935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•✅ Used in **clustering &amp; dimensionality reduction**</a:t>
          </a:r>
        </a:p>
      </dsp:txBody>
      <dsp:txXfrm>
        <a:off x="4155097" y="1088253"/>
        <a:ext cx="2959127" cy="1837317"/>
      </dsp:txXfrm>
    </dsp:sp>
    <dsp:sp modelId="{73980713-E482-4A4E-8BC5-B30FCDE9B028}">
      <dsp:nvSpPr>
        <dsp:cNvPr id="0" name=""/>
        <dsp:cNvSpPr/>
      </dsp:nvSpPr>
      <dsp:spPr>
        <a:xfrm>
          <a:off x="7512882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B2F448-0776-4293-80E1-D114F8B6E5DE}">
      <dsp:nvSpPr>
        <dsp:cNvPr id="0" name=""/>
        <dsp:cNvSpPr/>
      </dsp:nvSpPr>
      <dsp:spPr>
        <a:xfrm>
          <a:off x="7854377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•📌 Examples: Customer segmentation, Anomaly detection.</a:t>
          </a:r>
        </a:p>
      </dsp:txBody>
      <dsp:txXfrm>
        <a:off x="7911539" y="1088253"/>
        <a:ext cx="2959127" cy="18373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BA06C2-8E79-4DCA-A80E-5CB16497991B}">
      <dsp:nvSpPr>
        <dsp:cNvPr id="0" name=""/>
        <dsp:cNvSpPr/>
      </dsp:nvSpPr>
      <dsp:spPr>
        <a:xfrm>
          <a:off x="0" y="673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E7EDFC-9932-4B44-93F3-5D7B70550880}">
      <dsp:nvSpPr>
        <dsp:cNvPr id="0" name=""/>
        <dsp:cNvSpPr/>
      </dsp:nvSpPr>
      <dsp:spPr>
        <a:xfrm>
          <a:off x="476436" y="355047"/>
          <a:ext cx="866247" cy="8662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DF9190-F2B4-49CE-BDA2-ECDB315E0283}">
      <dsp:nvSpPr>
        <dsp:cNvPr id="0" name=""/>
        <dsp:cNvSpPr/>
      </dsp:nvSpPr>
      <dsp:spPr>
        <a:xfrm>
          <a:off x="1819120" y="673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•🔹 **Decision Trees** – Simple &amp; interpretable</a:t>
          </a:r>
        </a:p>
      </dsp:txBody>
      <dsp:txXfrm>
        <a:off x="1819120" y="673"/>
        <a:ext cx="4545103" cy="1574995"/>
      </dsp:txXfrm>
    </dsp:sp>
    <dsp:sp modelId="{0735F2A8-ED46-4D2F-AB06-6D5CC56EE769}">
      <dsp:nvSpPr>
        <dsp:cNvPr id="0" name=""/>
        <dsp:cNvSpPr/>
      </dsp:nvSpPr>
      <dsp:spPr>
        <a:xfrm>
          <a:off x="0" y="1969418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426D75-407C-49AF-AC65-0277FBF51AE9}">
      <dsp:nvSpPr>
        <dsp:cNvPr id="0" name=""/>
        <dsp:cNvSpPr/>
      </dsp:nvSpPr>
      <dsp:spPr>
        <a:xfrm>
          <a:off x="476436" y="2323792"/>
          <a:ext cx="866247" cy="8662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962828-B820-427D-9C9A-7A21F3D59734}">
      <dsp:nvSpPr>
        <dsp:cNvPr id="0" name=""/>
        <dsp:cNvSpPr/>
      </dsp:nvSpPr>
      <dsp:spPr>
        <a:xfrm>
          <a:off x="1819120" y="1969418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•🔹 **SVM** – Works well for classification</a:t>
          </a:r>
        </a:p>
      </dsp:txBody>
      <dsp:txXfrm>
        <a:off x="1819120" y="1969418"/>
        <a:ext cx="4545103" cy="1574995"/>
      </dsp:txXfrm>
    </dsp:sp>
    <dsp:sp modelId="{6DD9C4C3-4F13-4F20-9119-CC39EA31CFD9}">
      <dsp:nvSpPr>
        <dsp:cNvPr id="0" name=""/>
        <dsp:cNvSpPr/>
      </dsp:nvSpPr>
      <dsp:spPr>
        <a:xfrm>
          <a:off x="0" y="3938162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161A2D-2885-494B-B7FD-92FEE12C7254}">
      <dsp:nvSpPr>
        <dsp:cNvPr id="0" name=""/>
        <dsp:cNvSpPr/>
      </dsp:nvSpPr>
      <dsp:spPr>
        <a:xfrm>
          <a:off x="476436" y="4292537"/>
          <a:ext cx="866247" cy="8662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9B2B9C-0B59-4668-864B-0C11D5041646}">
      <dsp:nvSpPr>
        <dsp:cNvPr id="0" name=""/>
        <dsp:cNvSpPr/>
      </dsp:nvSpPr>
      <dsp:spPr>
        <a:xfrm>
          <a:off x="1819120" y="3938162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•🔹 **Neural Networks** – Used in deep learning</a:t>
          </a:r>
        </a:p>
      </dsp:txBody>
      <dsp:txXfrm>
        <a:off x="1819120" y="3938162"/>
        <a:ext cx="4545103" cy="15749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1C6B80-3051-4FDE-B698-5238CD4A313F}">
      <dsp:nvSpPr>
        <dsp:cNvPr id="0" name=""/>
        <dsp:cNvSpPr/>
      </dsp:nvSpPr>
      <dsp:spPr>
        <a:xfrm>
          <a:off x="0" y="651"/>
          <a:ext cx="6651253" cy="152498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334AC7-3FE4-43B2-8F49-E6A3945D9A6C}">
      <dsp:nvSpPr>
        <dsp:cNvPr id="0" name=""/>
        <dsp:cNvSpPr/>
      </dsp:nvSpPr>
      <dsp:spPr>
        <a:xfrm>
          <a:off x="461309" y="343774"/>
          <a:ext cx="838743" cy="8387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9B3971-8700-44AA-9B36-3DB65B618E48}">
      <dsp:nvSpPr>
        <dsp:cNvPr id="0" name=""/>
        <dsp:cNvSpPr/>
      </dsp:nvSpPr>
      <dsp:spPr>
        <a:xfrm>
          <a:off x="1761361" y="651"/>
          <a:ext cx="4889891" cy="1524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395" tIns="161395" rIns="161395" bIns="16139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•🔹 **K-Means** – Clustering algorithm</a:t>
          </a:r>
        </a:p>
      </dsp:txBody>
      <dsp:txXfrm>
        <a:off x="1761361" y="651"/>
        <a:ext cx="4889891" cy="1524988"/>
      </dsp:txXfrm>
    </dsp:sp>
    <dsp:sp modelId="{D9E2E0D7-5A33-4A81-9B81-3A4BFAB466ED}">
      <dsp:nvSpPr>
        <dsp:cNvPr id="0" name=""/>
        <dsp:cNvSpPr/>
      </dsp:nvSpPr>
      <dsp:spPr>
        <a:xfrm>
          <a:off x="0" y="1906887"/>
          <a:ext cx="6651253" cy="152498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E3BEDC-9562-4674-94B1-8710CFC70DC8}">
      <dsp:nvSpPr>
        <dsp:cNvPr id="0" name=""/>
        <dsp:cNvSpPr/>
      </dsp:nvSpPr>
      <dsp:spPr>
        <a:xfrm>
          <a:off x="461309" y="2250010"/>
          <a:ext cx="838743" cy="8387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6D8335-95C1-44F2-BCBC-B89BC6332424}">
      <dsp:nvSpPr>
        <dsp:cNvPr id="0" name=""/>
        <dsp:cNvSpPr/>
      </dsp:nvSpPr>
      <dsp:spPr>
        <a:xfrm>
          <a:off x="1761361" y="1906887"/>
          <a:ext cx="4889891" cy="1524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395" tIns="161395" rIns="161395" bIns="16139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•🔹 **Random Forest** – Multiple decision trees combined</a:t>
          </a:r>
        </a:p>
      </dsp:txBody>
      <dsp:txXfrm>
        <a:off x="1761361" y="1906887"/>
        <a:ext cx="4889891" cy="1524988"/>
      </dsp:txXfrm>
    </dsp:sp>
    <dsp:sp modelId="{9FE4AC4A-7EF5-4A92-A2CB-3E73AEACB330}">
      <dsp:nvSpPr>
        <dsp:cNvPr id="0" name=""/>
        <dsp:cNvSpPr/>
      </dsp:nvSpPr>
      <dsp:spPr>
        <a:xfrm>
          <a:off x="0" y="3813123"/>
          <a:ext cx="6651253" cy="152498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D0E1D0-7953-41C6-B9E2-00533A46A195}">
      <dsp:nvSpPr>
        <dsp:cNvPr id="0" name=""/>
        <dsp:cNvSpPr/>
      </dsp:nvSpPr>
      <dsp:spPr>
        <a:xfrm>
          <a:off x="461309" y="4156246"/>
          <a:ext cx="838743" cy="8387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105F98-1147-4A01-8D0E-1C6B5BBBD917}">
      <dsp:nvSpPr>
        <dsp:cNvPr id="0" name=""/>
        <dsp:cNvSpPr/>
      </dsp:nvSpPr>
      <dsp:spPr>
        <a:xfrm>
          <a:off x="1761361" y="3813123"/>
          <a:ext cx="4889891" cy="1524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395" tIns="161395" rIns="161395" bIns="16139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•🔹Linear Regression – Used for predicting continuous values </a:t>
          </a:r>
        </a:p>
      </dsp:txBody>
      <dsp:txXfrm>
        <a:off x="1761361" y="3813123"/>
        <a:ext cx="4889891" cy="152498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F4925C-8E94-486F-BD22-8D42BB46E64A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1A7F45-73CC-4D0C-A341-6A4E5E408334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039AEF-D6BF-4770-B3C5-DC6447BD5DA5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•🚑 **Healthcare** – Disease prediction, Drug discovery</a:t>
          </a:r>
        </a:p>
      </dsp:txBody>
      <dsp:txXfrm>
        <a:off x="1435590" y="531"/>
        <a:ext cx="9080009" cy="1242935"/>
      </dsp:txXfrm>
    </dsp:sp>
    <dsp:sp modelId="{07C9B26F-0DF7-4111-802A-CC62A5328ADD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A2AFA9-F287-401A-A58C-42E8A91EDEE4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70B94B-30EA-4BD3-B60A-B0C61AB82FFA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•💳 **Finance** – Fraud detection, Algorithmic trading</a:t>
          </a:r>
        </a:p>
      </dsp:txBody>
      <dsp:txXfrm>
        <a:off x="1435590" y="1554201"/>
        <a:ext cx="9080009" cy="1242935"/>
      </dsp:txXfrm>
    </dsp:sp>
    <dsp:sp modelId="{A932A3B2-FC4E-4A80-9D49-BA66DD70FAC3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D7E529-3A6D-49E0-A88B-2D6A4389E17B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6D7B89-F3EF-4894-8657-AB20C39A56EE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•🛍️ **E-commerce** – Personalized recommendations</a:t>
          </a:r>
        </a:p>
      </dsp:txBody>
      <dsp:txXfrm>
        <a:off x="1435590" y="3107870"/>
        <a:ext cx="9080009" cy="124293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C0AAD8-A590-427E-8891-4E68D799CFD0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A07B8E-AF71-4A6A-BD50-8F327E889AF5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CB2489-C150-4F54-A59C-F0D1BFB8F7CC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•🚘 **Self-driving cars** – Computer vision, AI control</a:t>
          </a:r>
        </a:p>
      </dsp:txBody>
      <dsp:txXfrm>
        <a:off x="1435590" y="531"/>
        <a:ext cx="9080009" cy="1242935"/>
      </dsp:txXfrm>
    </dsp:sp>
    <dsp:sp modelId="{F16343BA-9C5C-48FA-B742-D6F3B28A9EAF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5681AB-086A-4F9E-A9A1-396CF6CCD587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330A44-BE1B-4EA7-B812-608CBD545E4A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•💬 **NLP** – Chatbots, Language translation</a:t>
          </a:r>
        </a:p>
      </dsp:txBody>
      <dsp:txXfrm>
        <a:off x="1435590" y="1554201"/>
        <a:ext cx="9080009" cy="1242935"/>
      </dsp:txXfrm>
    </dsp:sp>
    <dsp:sp modelId="{8C708C27-97B4-4C23-90AB-EB5E748837E6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FDE54B-895A-4CE8-8BA0-188F9FB03849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BC2A5F-F949-4866-B606-199FD5661B16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**Cybersecurity** – Malware detection, intrusion detection, anomaly detection in networks.</a:t>
          </a:r>
        </a:p>
      </dsp:txBody>
      <dsp:txXfrm>
        <a:off x="1435590" y="3107870"/>
        <a:ext cx="9080009" cy="124293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4E042B-12B5-4299-A655-A3F47792A2F6}">
      <dsp:nvSpPr>
        <dsp:cNvPr id="0" name=""/>
        <dsp:cNvSpPr/>
      </dsp:nvSpPr>
      <dsp:spPr>
        <a:xfrm>
          <a:off x="752566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728C7D-799F-4981-8905-40CB6C5F1845}">
      <dsp:nvSpPr>
        <dsp:cNvPr id="0" name=""/>
        <dsp:cNvSpPr/>
      </dsp:nvSpPr>
      <dsp:spPr>
        <a:xfrm>
          <a:off x="100682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•⚠️ **Data Quality Issues** – Incomplete, biased data</a:t>
          </a:r>
        </a:p>
      </dsp:txBody>
      <dsp:txXfrm>
        <a:off x="100682" y="2427484"/>
        <a:ext cx="2370489" cy="720000"/>
      </dsp:txXfrm>
    </dsp:sp>
    <dsp:sp modelId="{C276218B-3416-4FA4-AECB-279FEC2F2445}">
      <dsp:nvSpPr>
        <dsp:cNvPr id="0" name=""/>
        <dsp:cNvSpPr/>
      </dsp:nvSpPr>
      <dsp:spPr>
        <a:xfrm>
          <a:off x="3537891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21F728-649B-49CB-843F-00A93DBB95A2}">
      <dsp:nvSpPr>
        <dsp:cNvPr id="0" name=""/>
        <dsp:cNvSpPr/>
      </dsp:nvSpPr>
      <dsp:spPr>
        <a:xfrm>
          <a:off x="2886007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•⚠️ **Overfitting &amp; Underfitting** – Poor model performance</a:t>
          </a:r>
        </a:p>
      </dsp:txBody>
      <dsp:txXfrm>
        <a:off x="2886007" y="2427484"/>
        <a:ext cx="2370489" cy="720000"/>
      </dsp:txXfrm>
    </dsp:sp>
    <dsp:sp modelId="{71E03020-D85D-446A-921C-C1A1DF0E2471}">
      <dsp:nvSpPr>
        <dsp:cNvPr id="0" name=""/>
        <dsp:cNvSpPr/>
      </dsp:nvSpPr>
      <dsp:spPr>
        <a:xfrm>
          <a:off x="6323216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ECC4FE-63CF-481A-A3FD-7E0BD0B07F84}">
      <dsp:nvSpPr>
        <dsp:cNvPr id="0" name=""/>
        <dsp:cNvSpPr/>
      </dsp:nvSpPr>
      <dsp:spPr>
        <a:xfrm>
          <a:off x="5671332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•⚠️ **Ethical Concerns &amp; Bias** – Fairness in AI decisions</a:t>
          </a:r>
        </a:p>
      </dsp:txBody>
      <dsp:txXfrm>
        <a:off x="5671332" y="2427484"/>
        <a:ext cx="2370489" cy="720000"/>
      </dsp:txXfrm>
    </dsp:sp>
    <dsp:sp modelId="{64B6CEB5-B8EB-4099-8F38-5897391C92CB}">
      <dsp:nvSpPr>
        <dsp:cNvPr id="0" name=""/>
        <dsp:cNvSpPr/>
      </dsp:nvSpPr>
      <dsp:spPr>
        <a:xfrm>
          <a:off x="9108541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94ECCA-9318-48BA-9436-32DFEF963A08}">
      <dsp:nvSpPr>
        <dsp:cNvPr id="0" name=""/>
        <dsp:cNvSpPr/>
      </dsp:nvSpPr>
      <dsp:spPr>
        <a:xfrm>
          <a:off x="8456657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•⚠️ **Model Interpretability** – Understanding complex models</a:t>
          </a:r>
        </a:p>
      </dsp:txBody>
      <dsp:txXfrm>
        <a:off x="8456657" y="2427484"/>
        <a:ext cx="237048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623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358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02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031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534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84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860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586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727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660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366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21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E8E39-A8D8-859E-D2A1-3C8CC7939938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CEABE-0645-5B88-E3CD-C3003A453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D860C60D-22F2-7865-7DD9-F3C1114DF1DE}"/>
              </a:ext>
            </a:extLst>
          </p:cNvPr>
          <p:cNvSpPr>
            <a:spLocks noGrp="1"/>
          </p:cNvSpPr>
          <p:nvPr/>
        </p:nvSpPr>
        <p:spPr>
          <a:xfrm flipV="1">
            <a:off x="685800" y="4756726"/>
            <a:ext cx="7772400" cy="37869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ECDEA9D-CC7B-B3FA-E234-4704CFFE910E}"/>
              </a:ext>
            </a:extLst>
          </p:cNvPr>
          <p:cNvSpPr>
            <a:spLocks noGrp="1"/>
          </p:cNvSpPr>
          <p:nvPr/>
        </p:nvSpPr>
        <p:spPr>
          <a:xfrm>
            <a:off x="-230909" y="4535055"/>
            <a:ext cx="9374909" cy="2521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chemeClr val="bg1"/>
                </a:solidFill>
              </a:rPr>
              <a:t>                                                                                        </a:t>
            </a:r>
          </a:p>
          <a:p>
            <a:pPr algn="r"/>
            <a:endParaRPr lang="en-US" sz="1400" b="1" dirty="0">
              <a:solidFill>
                <a:schemeClr val="bg1"/>
              </a:solidFill>
            </a:endParaRPr>
          </a:p>
          <a:p>
            <a:pPr algn="r"/>
            <a:r>
              <a:rPr lang="en-US" sz="1400" b="1" dirty="0">
                <a:solidFill>
                  <a:schemeClr val="bg1"/>
                </a:solidFill>
              </a:rPr>
              <a:t>       NAME:SUYASH SUBHASH POHARKAR</a:t>
            </a:r>
          </a:p>
          <a:p>
            <a:pPr algn="r"/>
            <a:r>
              <a:rPr lang="en-US" sz="1400" b="1" dirty="0">
                <a:solidFill>
                  <a:schemeClr val="bg1"/>
                </a:solidFill>
              </a:rPr>
              <a:t>ROLL NO:49</a:t>
            </a:r>
          </a:p>
          <a:p>
            <a:pPr algn="r"/>
            <a:r>
              <a:rPr lang="en-US" sz="1400" b="1" dirty="0">
                <a:solidFill>
                  <a:schemeClr val="bg1"/>
                </a:solidFill>
              </a:rPr>
              <a:t>GUIDE:  Prof: </a:t>
            </a:r>
            <a:r>
              <a:rPr lang="en-US" sz="1400" b="1" dirty="0" err="1">
                <a:solidFill>
                  <a:schemeClr val="bg1"/>
                </a:solidFill>
              </a:rPr>
              <a:t>R.S.Jadhav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</a:p>
          <a:p>
            <a:endParaRPr sz="1400" b="1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1F5B17-1A4E-D149-5C66-C9EB3EE17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12037"/>
            <a:ext cx="5901231" cy="1359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04704" rIns="0" bIns="219006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Mangal" panose="02040503050203030202" pitchFamily="18" charset="0"/>
              </a:rPr>
              <a:t>                    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Mangal" panose="02040503050203030202" pitchFamily="18" charset="0"/>
              </a:rPr>
              <a:t>Khed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Mangal" panose="02040503050203030202" pitchFamily="18" charset="0"/>
              </a:rPr>
              <a:t> Taluka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Mangal" panose="02040503050203030202" pitchFamily="18" charset="0"/>
              </a:rPr>
              <a:t>Shikshan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Mangal" panose="02040503050203030202" pitchFamily="18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Mangal" panose="02040503050203030202" pitchFamily="18" charset="0"/>
              </a:rPr>
              <a:t>Prasarak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Mangal" panose="02040503050203030202" pitchFamily="18" charset="0"/>
              </a:rPr>
              <a:t> Mandal’s 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ea typeface="MS Gothic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Arial" panose="020B0604020202020204" pitchFamily="34" charset="0"/>
                <a:cs typeface="Mangal" panose="02040503050203030202" pitchFamily="18" charset="0"/>
              </a:rPr>
              <a:t>Hutatma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Arial" panose="020B0604020202020204" pitchFamily="34" charset="0"/>
                <a:cs typeface="Mangal" panose="02040503050203030202" pitchFamily="18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Arial" panose="020B0604020202020204" pitchFamily="34" charset="0"/>
                <a:cs typeface="Mangal" panose="02040503050203030202" pitchFamily="18" charset="0"/>
              </a:rPr>
              <a:t>Rajguru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Arial" panose="020B0604020202020204" pitchFamily="34" charset="0"/>
                <a:cs typeface="Mangal" panose="02040503050203030202" pitchFamily="18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Arial" panose="020B0604020202020204" pitchFamily="34" charset="0"/>
                <a:cs typeface="Mangal" panose="02040503050203030202" pitchFamily="18" charset="0"/>
              </a:rPr>
              <a:t>Mahavidyalaya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Arial" panose="020B0604020202020204" pitchFamily="34" charset="0"/>
                <a:cs typeface="Mangal" panose="02040503050203030202" pitchFamily="18" charset="0"/>
              </a:rPr>
              <a:t>,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Arial" panose="020B0604020202020204" pitchFamily="34" charset="0"/>
                <a:cs typeface="Mangal" panose="02040503050203030202" pitchFamily="18" charset="0"/>
              </a:rPr>
              <a:t>Rajgurunagar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Arial" panose="020B0604020202020204" pitchFamily="34" charset="0"/>
                <a:cs typeface="Mangal" panose="02040503050203030202" pitchFamily="18" charset="0"/>
              </a:rPr>
              <a:t>, Pune- 410505 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/>
                <a:cs typeface="Mangal" panose="02040503050203030202" pitchFamily="18" charset="0"/>
              </a:rPr>
              <a:t>                 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79248F-6811-1C48-0A41-F55E1FFC2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8450" y="2740494"/>
            <a:ext cx="3810596" cy="1782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3174" tIns="304704" rIns="0" bIns="211071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Mangal" panose="02040503050203030202" pitchFamily="18" charset="0"/>
              </a:rPr>
              <a:t> TYBBA(CA) 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ea typeface="MS Gothic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Arial" panose="020B0604020202020204" pitchFamily="34" charset="0"/>
                <a:cs typeface="Mangal" panose="02040503050203030202" pitchFamily="18" charset="0"/>
              </a:rPr>
              <a:t>A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Arial" panose="020B0604020202020204" pitchFamily="34" charset="0"/>
                <a:cs typeface="Mangal" panose="02040503050203030202" pitchFamily="18" charset="0"/>
              </a:rPr>
              <a:t>Presentation</a:t>
            </a:r>
            <a:r>
              <a:rPr kumimoji="0" lang="en-US" altLang="en-US" sz="1600" b="1" i="0" u="none" strike="noStrike" cap="none" normalizeH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Arial" panose="020B0604020202020204" pitchFamily="34" charset="0"/>
                <a:cs typeface="Mangal" panose="02040503050203030202" pitchFamily="18" charset="0"/>
              </a:rPr>
              <a:t>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Arial" panose="020B0604020202020204" pitchFamily="34" charset="0"/>
                <a:cs typeface="Mangal" panose="02040503050203030202" pitchFamily="18" charset="0"/>
              </a:rPr>
              <a:t>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Arial" panose="020B0604020202020204" pitchFamily="34" charset="0"/>
                <a:cs typeface="Mangal" panose="02040503050203030202" pitchFamily="18" charset="0"/>
              </a:rPr>
              <a:t>On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/>
                <a:cs typeface="Mangal" panose="02040503050203030202" pitchFamily="18" charset="0"/>
              </a:rPr>
              <a:t>“Cybersecurity and Data Protection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/>
                <a:cs typeface="Mangal" panose="02040503050203030202" pitchFamily="18" charset="0"/>
              </a:rPr>
              <a:t>”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itle 5">
            <a:extLst>
              <a:ext uri="{FF2B5EF4-FFF2-40B4-BE49-F238E27FC236}">
                <a16:creationId xmlns:a16="http://schemas.microsoft.com/office/drawing/2014/main" id="{93C6D83E-01D1-8336-2058-7976C4E4D13F}"/>
              </a:ext>
            </a:extLst>
          </p:cNvPr>
          <p:cNvSpPr>
            <a:spLocks noGrp="1"/>
          </p:cNvSpPr>
          <p:nvPr/>
        </p:nvSpPr>
        <p:spPr>
          <a:xfrm flipV="1">
            <a:off x="685800" y="4756726"/>
            <a:ext cx="7772400" cy="37869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F9EBD72-9F46-048D-9D1D-B38DB1B04211}"/>
              </a:ext>
            </a:extLst>
          </p:cNvPr>
          <p:cNvSpPr>
            <a:spLocks noGrp="1"/>
          </p:cNvSpPr>
          <p:nvPr/>
        </p:nvSpPr>
        <p:spPr>
          <a:xfrm>
            <a:off x="-230909" y="4535055"/>
            <a:ext cx="9374909" cy="2521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chemeClr val="bg1"/>
                </a:solidFill>
              </a:rPr>
              <a:t>                                                                                        </a:t>
            </a:r>
          </a:p>
          <a:p>
            <a:pPr algn="r"/>
            <a:endParaRPr lang="en-US" sz="1400" b="1" dirty="0">
              <a:solidFill>
                <a:schemeClr val="bg1"/>
              </a:solidFill>
            </a:endParaRPr>
          </a:p>
          <a:p>
            <a:pPr algn="r"/>
            <a:r>
              <a:rPr lang="en-US" sz="1400" b="1" dirty="0">
                <a:solidFill>
                  <a:schemeClr val="bg1"/>
                </a:solidFill>
              </a:rPr>
              <a:t>       NAME:SUYASH SUBHASH POHARKAR</a:t>
            </a:r>
          </a:p>
          <a:p>
            <a:pPr algn="r"/>
            <a:r>
              <a:rPr lang="en-US" sz="1400" b="1" dirty="0">
                <a:solidFill>
                  <a:schemeClr val="bg1"/>
                </a:solidFill>
              </a:rPr>
              <a:t>ROLL NO:49</a:t>
            </a:r>
          </a:p>
          <a:p>
            <a:pPr algn="r"/>
            <a:r>
              <a:rPr lang="en-US" sz="1400" b="1" dirty="0">
                <a:solidFill>
                  <a:schemeClr val="bg1"/>
                </a:solidFill>
              </a:rPr>
              <a:t>GUIDE:  Prof: </a:t>
            </a:r>
            <a:r>
              <a:rPr lang="en-US" sz="1400" b="1" dirty="0" err="1">
                <a:solidFill>
                  <a:schemeClr val="bg1"/>
                </a:solidFill>
              </a:rPr>
              <a:t>R.S.Jadhav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</a:p>
          <a:p>
            <a:endParaRPr sz="1400" b="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BEB564-F01F-4EB8-2A62-53880F603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12037"/>
            <a:ext cx="5901231" cy="1359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04704" rIns="0" bIns="219006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Mangal" panose="02040503050203030202" pitchFamily="18" charset="0"/>
              </a:rPr>
              <a:t>                    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Mangal" panose="02040503050203030202" pitchFamily="18" charset="0"/>
              </a:rPr>
              <a:t>Khed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Mangal" panose="02040503050203030202" pitchFamily="18" charset="0"/>
              </a:rPr>
              <a:t> Taluka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Mangal" panose="02040503050203030202" pitchFamily="18" charset="0"/>
              </a:rPr>
              <a:t>Shikshan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Mangal" panose="02040503050203030202" pitchFamily="18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Mangal" panose="02040503050203030202" pitchFamily="18" charset="0"/>
              </a:rPr>
              <a:t>Prasarak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Mangal" panose="02040503050203030202" pitchFamily="18" charset="0"/>
              </a:rPr>
              <a:t> Mandal’s 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ea typeface="MS Gothic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Arial" panose="020B0604020202020204" pitchFamily="34" charset="0"/>
                <a:cs typeface="Mangal" panose="02040503050203030202" pitchFamily="18" charset="0"/>
              </a:rPr>
              <a:t>Hutatma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Arial" panose="020B0604020202020204" pitchFamily="34" charset="0"/>
                <a:cs typeface="Mangal" panose="02040503050203030202" pitchFamily="18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Arial" panose="020B0604020202020204" pitchFamily="34" charset="0"/>
                <a:cs typeface="Mangal" panose="02040503050203030202" pitchFamily="18" charset="0"/>
              </a:rPr>
              <a:t>Rajguru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Arial" panose="020B0604020202020204" pitchFamily="34" charset="0"/>
                <a:cs typeface="Mangal" panose="02040503050203030202" pitchFamily="18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Arial" panose="020B0604020202020204" pitchFamily="34" charset="0"/>
                <a:cs typeface="Mangal" panose="02040503050203030202" pitchFamily="18" charset="0"/>
              </a:rPr>
              <a:t>Mahavidyalaya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Arial" panose="020B0604020202020204" pitchFamily="34" charset="0"/>
                <a:cs typeface="Mangal" panose="02040503050203030202" pitchFamily="18" charset="0"/>
              </a:rPr>
              <a:t>,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Arial" panose="020B0604020202020204" pitchFamily="34" charset="0"/>
                <a:cs typeface="Mangal" panose="02040503050203030202" pitchFamily="18" charset="0"/>
              </a:rPr>
              <a:t>Rajgurunagar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Arial" panose="020B0604020202020204" pitchFamily="34" charset="0"/>
                <a:cs typeface="Mangal" panose="02040503050203030202" pitchFamily="18" charset="0"/>
              </a:rPr>
              <a:t>, Pune- 410505 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/>
                <a:cs typeface="Mangal" panose="02040503050203030202" pitchFamily="18" charset="0"/>
              </a:rPr>
              <a:t>                 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06A726-36CF-B103-BE84-E36E3FB4D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8450" y="2740494"/>
            <a:ext cx="3810596" cy="1782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3174" tIns="304704" rIns="0" bIns="211071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Mangal" panose="02040503050203030202" pitchFamily="18" charset="0"/>
              </a:rPr>
              <a:t> TYBBA(CA) 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ea typeface="MS Gothic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Arial" panose="020B0604020202020204" pitchFamily="34" charset="0"/>
                <a:cs typeface="Mangal" panose="02040503050203030202" pitchFamily="18" charset="0"/>
              </a:rPr>
              <a:t>A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Arial" panose="020B0604020202020204" pitchFamily="34" charset="0"/>
                <a:cs typeface="Mangal" panose="02040503050203030202" pitchFamily="18" charset="0"/>
              </a:rPr>
              <a:t>Presentation</a:t>
            </a:r>
            <a:r>
              <a:rPr kumimoji="0" lang="en-US" altLang="en-US" sz="1600" b="1" i="0" u="none" strike="noStrike" cap="none" normalizeH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Arial" panose="020B0604020202020204" pitchFamily="34" charset="0"/>
                <a:cs typeface="Mangal" panose="02040503050203030202" pitchFamily="18" charset="0"/>
              </a:rPr>
              <a:t>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Arial" panose="020B0604020202020204" pitchFamily="34" charset="0"/>
                <a:cs typeface="Mangal" panose="02040503050203030202" pitchFamily="18" charset="0"/>
              </a:rPr>
              <a:t>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Arial" panose="020B0604020202020204" pitchFamily="34" charset="0"/>
                <a:cs typeface="Mangal" panose="02040503050203030202" pitchFamily="18" charset="0"/>
              </a:rPr>
              <a:t>On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/>
                <a:cs typeface="Mangal" panose="02040503050203030202" pitchFamily="18" charset="0"/>
              </a:rPr>
              <a:t>“Cybersecurity and Data Protection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/>
                <a:cs typeface="Mangal" panose="02040503050203030202" pitchFamily="18" charset="0"/>
              </a:rPr>
              <a:t>”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120E2936-758E-348B-3CF0-07FD038A6515}"/>
              </a:ext>
            </a:extLst>
          </p:cNvPr>
          <p:cNvSpPr>
            <a:spLocks noGrp="1"/>
          </p:cNvSpPr>
          <p:nvPr/>
        </p:nvSpPr>
        <p:spPr>
          <a:xfrm>
            <a:off x="7150966" y="4506480"/>
            <a:ext cx="4202834" cy="167380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chemeClr val="tx1"/>
                </a:solidFill>
              </a:rPr>
              <a:t>                                                                                        </a:t>
            </a:r>
          </a:p>
          <a:p>
            <a:pPr algn="r"/>
            <a:endParaRPr lang="en-US" sz="1400" b="1" dirty="0">
              <a:solidFill>
                <a:schemeClr val="tx1"/>
              </a:solidFill>
            </a:endParaRPr>
          </a:p>
          <a:p>
            <a:pPr algn="r"/>
            <a:r>
              <a:rPr lang="en-US" sz="1400" b="1" dirty="0">
                <a:solidFill>
                  <a:schemeClr val="tx1"/>
                </a:solidFill>
              </a:rPr>
              <a:t>       NAME:KUMKAR SANKET SANTOSH</a:t>
            </a:r>
          </a:p>
          <a:p>
            <a:pPr algn="r"/>
            <a:r>
              <a:rPr lang="en-US" sz="1400" b="1" dirty="0">
                <a:solidFill>
                  <a:schemeClr val="tx1"/>
                </a:solidFill>
              </a:rPr>
              <a:t>ROLL NO:38</a:t>
            </a:r>
          </a:p>
          <a:p>
            <a:pPr algn="r"/>
            <a:r>
              <a:rPr lang="en-US" sz="1400" b="1" dirty="0">
                <a:solidFill>
                  <a:schemeClr val="tx1"/>
                </a:solidFill>
              </a:rPr>
              <a:t>GUIDE:  Prof: </a:t>
            </a:r>
            <a:r>
              <a:rPr lang="en-US" sz="1400" b="1" err="1">
                <a:solidFill>
                  <a:schemeClr val="tx1"/>
                </a:solidFill>
              </a:rPr>
              <a:t>R.S.Jadhav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</a:p>
          <a:p>
            <a:endParaRPr sz="1400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8952B8-02AD-2EC1-8E12-D32BBAA06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56026"/>
            <a:ext cx="6097823" cy="1329043"/>
          </a:xfrm>
          <a:prstGeom prst="rect">
            <a:avLst/>
          </a:prstGeom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0" tIns="304704" rIns="0" bIns="219006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/>
                <a:ea typeface="MS Gothic"/>
                <a:cs typeface="Mangal"/>
              </a:rPr>
              <a:t>                     </a:t>
            </a:r>
            <a:r>
              <a:rPr kumimoji="0" lang="en-US" altLang="en-US" b="1" i="0" u="none" strike="noStrike" cap="none" normalizeH="0" baseline="0" err="1">
                <a:ln>
                  <a:noFill/>
                </a:ln>
                <a:effectLst/>
                <a:latin typeface="Arial"/>
                <a:ea typeface="MS Gothic"/>
                <a:cs typeface="Mangal"/>
              </a:rPr>
              <a:t>Khed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/>
                <a:ea typeface="MS Gothic"/>
                <a:cs typeface="Mangal"/>
              </a:rPr>
              <a:t> Taluka </a:t>
            </a:r>
            <a:r>
              <a:rPr kumimoji="0" lang="en-US" altLang="en-US" b="1" i="0" u="none" strike="noStrike" cap="none" normalizeH="0" baseline="0" err="1">
                <a:ln>
                  <a:noFill/>
                </a:ln>
                <a:effectLst/>
                <a:latin typeface="Arial"/>
                <a:ea typeface="MS Gothic"/>
                <a:cs typeface="Mangal"/>
              </a:rPr>
              <a:t>Shikshan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/>
                <a:ea typeface="MS Gothic"/>
                <a:cs typeface="Mangal"/>
              </a:rPr>
              <a:t> </a:t>
            </a:r>
            <a:r>
              <a:rPr kumimoji="0" lang="en-US" altLang="en-US" b="1" i="0" u="none" strike="noStrike" cap="none" normalizeH="0" baseline="0" err="1">
                <a:ln>
                  <a:noFill/>
                </a:ln>
                <a:effectLst/>
                <a:latin typeface="Arial"/>
                <a:ea typeface="MS Gothic"/>
                <a:cs typeface="Mangal"/>
              </a:rPr>
              <a:t>Prasarak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/>
                <a:ea typeface="MS Gothic"/>
                <a:cs typeface="Mangal"/>
              </a:rPr>
              <a:t> Mandal’s </a:t>
            </a:r>
            <a:endParaRPr lang="en-US" altLang="en-US" sz="2000" b="1" i="0" u="none" strike="noStrike" cap="none" normalizeH="0" baseline="0" dirty="0">
              <a:ln>
                <a:noFill/>
              </a:ln>
              <a:effectLst/>
              <a:latin typeface="Arial"/>
              <a:ea typeface="MS Gothic"/>
              <a:cs typeface="Mangal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err="1">
                <a:ln>
                  <a:noFill/>
                </a:ln>
                <a:effectLst/>
                <a:latin typeface="Arial"/>
                <a:ea typeface="Arial" panose="020B0604020202020204" pitchFamily="34" charset="0"/>
                <a:cs typeface="Mangal"/>
              </a:rPr>
              <a:t>Hutatma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/>
                <a:ea typeface="Arial" panose="020B0604020202020204" pitchFamily="34" charset="0"/>
                <a:cs typeface="Mangal"/>
              </a:rPr>
              <a:t> Rajguru Mahavidyalaya, </a:t>
            </a:r>
            <a:r>
              <a:rPr kumimoji="0" lang="en-US" altLang="en-US" sz="1600" b="1" i="0" u="none" strike="noStrike" cap="none" normalizeH="0" baseline="0" err="1">
                <a:ln>
                  <a:noFill/>
                </a:ln>
                <a:effectLst/>
                <a:latin typeface="Arial"/>
                <a:ea typeface="Arial" panose="020B0604020202020204" pitchFamily="34" charset="0"/>
                <a:cs typeface="Mangal"/>
              </a:rPr>
              <a:t>Rajgurunagar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/>
                <a:ea typeface="Arial" panose="020B0604020202020204" pitchFamily="34" charset="0"/>
                <a:cs typeface="Mangal"/>
              </a:rPr>
              <a:t>, Pune- 410505 </a:t>
            </a:r>
            <a:endParaRPr lang="en-US" altLang="en-US" sz="900" b="0" i="0" u="none" strike="noStrike" cap="none" normalizeH="0" baseline="0">
              <a:ln>
                <a:noFill/>
              </a:ln>
              <a:effectLst/>
              <a:latin typeface="Arial"/>
              <a:cs typeface="Mangal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/>
                <a:ea typeface="MS Mincho"/>
                <a:cs typeface="Mangal"/>
              </a:rPr>
              <a:t>                  </a:t>
            </a:r>
            <a:endParaRPr lang="en-US" altLang="en-US" sz="2800" b="0" i="0" u="none" strike="noStrike" cap="none" normalizeH="0" baseline="0">
              <a:ln>
                <a:noFill/>
              </a:ln>
              <a:effectLst/>
              <a:latin typeface="Arial"/>
              <a:cs typeface="Mangal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1920403-1BE8-F986-7D30-398912D62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2002" y="1473489"/>
            <a:ext cx="2087418" cy="1614994"/>
          </a:xfrm>
          <a:prstGeom prst="rect">
            <a:avLst/>
          </a:prstGeom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A013307-824A-9915-590A-AE2921B29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1978" y="3082679"/>
            <a:ext cx="2022991" cy="1536475"/>
          </a:xfrm>
          <a:prstGeom prst="rect">
            <a:avLst/>
          </a:prstGeom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-3174" tIns="304704" rIns="0" bIns="211071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alibri"/>
                <a:ea typeface="MS Gothic"/>
                <a:cs typeface="Mangal"/>
              </a:rPr>
              <a:t> TYBBA(CA) </a:t>
            </a:r>
            <a:endParaRPr lang="en-US" altLang="en-US" b="1" i="0" u="none" strike="noStrike" cap="none" normalizeH="0" baseline="0" dirty="0">
              <a:ln>
                <a:noFill/>
              </a:ln>
              <a:effectLst/>
              <a:latin typeface="Calibri"/>
              <a:ea typeface="MS Gothic"/>
              <a:cs typeface="Mangal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Cambria"/>
                <a:ea typeface="Arial" panose="020B0604020202020204" pitchFamily="34" charset="0"/>
                <a:cs typeface="Mangal"/>
              </a:rPr>
              <a:t>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ambria"/>
                <a:ea typeface="Arial" panose="020B0604020202020204" pitchFamily="34" charset="0"/>
                <a:cs typeface="Mangal"/>
              </a:rPr>
              <a:t>Presentation</a:t>
            </a:r>
            <a:r>
              <a:rPr kumimoji="0" lang="en-US" altLang="en-US" sz="1600" b="1" i="0" u="none" strike="noStrike" cap="none" normalizeH="0" dirty="0">
                <a:ln>
                  <a:noFill/>
                </a:ln>
                <a:effectLst/>
                <a:latin typeface="Cambria"/>
                <a:ea typeface="Arial" panose="020B0604020202020204" pitchFamily="34" charset="0"/>
                <a:cs typeface="Mangal"/>
              </a:rPr>
              <a:t> </a:t>
            </a:r>
            <a:endParaRPr lang="en-US" altLang="en-US" sz="800" dirty="0">
              <a:latin typeface="Arial"/>
              <a:ea typeface="Cambria"/>
              <a:cs typeface="Mangal"/>
            </a:endParaRPr>
          </a:p>
          <a:p>
            <a:pPr marL="0" marR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ambria"/>
                <a:ea typeface="Arial" panose="020B0604020202020204" pitchFamily="34" charset="0"/>
                <a:cs typeface="Mangal"/>
              </a:rPr>
              <a:t>On</a:t>
            </a:r>
            <a:endParaRPr lang="en-US" altLang="en-US" sz="800" b="0" i="0" u="none" strike="noStrike" cap="none" normalizeH="0" baseline="0" dirty="0">
              <a:ln>
                <a:noFill/>
              </a:ln>
              <a:effectLst/>
              <a:latin typeface="Arial"/>
              <a:ea typeface="Cambria"/>
              <a:cs typeface="Mangal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ambria"/>
                <a:ea typeface="MS Mincho"/>
                <a:cs typeface="Mangal"/>
              </a:rPr>
              <a:t>“</a:t>
            </a:r>
            <a:r>
              <a:rPr lang="en-US" altLang="en-US" b="1" dirty="0">
                <a:latin typeface="Cambria"/>
                <a:ea typeface="MS Mincho"/>
                <a:cs typeface="Mangal"/>
              </a:rPr>
              <a:t>Machine learning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ambria"/>
                <a:ea typeface="MS Mincho"/>
                <a:cs typeface="Mangal"/>
              </a:rPr>
              <a:t>”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Cambria"/>
              <a:cs typeface="Mangal"/>
            </a:endParaRPr>
          </a:p>
        </p:txBody>
      </p:sp>
    </p:spTree>
    <p:extLst>
      <p:ext uri="{BB962C8B-B14F-4D97-AF65-F5344CB8AC3E}">
        <p14:creationId xmlns:p14="http://schemas.microsoft.com/office/powerpoint/2010/main" val="1244330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48C24-4961-4CD4-8F87-B1482F752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6F95C912-5D90-64DD-BD2F-15333AFFB07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6221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978DF6-5E9E-F780-E6B0-9E14CD928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   Challenges in Machine Learning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6F519B3-812C-0A65-634B-CC4296772E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708656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9757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4CBDBB-4FBD-4B9E-BD01-054A81D43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01A6F03-171F-40B2-8B2C-A061B8924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2C4834C-B602-4125-8264-BD0D55A58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172EE5-132F-4DD4-8855-4DBBD9C34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5844" y="1110000"/>
            <a:ext cx="10195740" cy="4629235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8875" y="1302871"/>
            <a:ext cx="8188026" cy="20446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Machine Learning?</a:t>
            </a:r>
            <a:endParaRPr lang="en-US" sz="4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93641" y="3519236"/>
            <a:ext cx="8192843" cy="20570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/>
              <a:t>•💡 Machine Learning enables computers to learn from data without explicit programming.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/>
              <a:t>•📌 A subset of AI used in predictions, automation, and decision-making.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049B18-0DE4-7C9E-C2CB-42B5F4B74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    Types of Machine Learning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F39F6-7024-5F5D-A76D-6704CB001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latin typeface="Arial"/>
                <a:cs typeface="Arial"/>
              </a:rPr>
              <a:t>•</a:t>
            </a:r>
            <a:r>
              <a:rPr lang="en-US" sz="2000">
                <a:ea typeface="+mn-lt"/>
                <a:cs typeface="+mn-lt"/>
              </a:rPr>
              <a:t>🔹 **Supervised Learning** – Uses labeled data.</a:t>
            </a:r>
            <a:endParaRPr lang="en-US" sz="2000"/>
          </a:p>
          <a:p>
            <a:endParaRPr lang="en-US" sz="2000">
              <a:latin typeface="Aptos"/>
              <a:cs typeface="Arial"/>
            </a:endParaRPr>
          </a:p>
          <a:p>
            <a:r>
              <a:rPr lang="en-US" sz="2000">
                <a:latin typeface="Arial"/>
                <a:cs typeface="Arial"/>
              </a:rPr>
              <a:t>•</a:t>
            </a:r>
            <a:r>
              <a:rPr lang="en-US" sz="2000">
                <a:ea typeface="+mn-lt"/>
                <a:cs typeface="+mn-lt"/>
              </a:rPr>
              <a:t>🔹 **Unsupervised Learning** – Finds hidden patterns in data.</a:t>
            </a:r>
            <a:endParaRPr lang="en-US" sz="2000"/>
          </a:p>
          <a:p>
            <a:endParaRPr lang="en-US" sz="2000">
              <a:latin typeface="Aptos"/>
              <a:cs typeface="Arial"/>
            </a:endParaRPr>
          </a:p>
          <a:p>
            <a:r>
              <a:rPr lang="en-US" sz="2000">
                <a:latin typeface="Arial"/>
                <a:cs typeface="Arial"/>
              </a:rPr>
              <a:t>•</a:t>
            </a:r>
            <a:r>
              <a:rPr lang="en-US" sz="2000">
                <a:ea typeface="+mn-lt"/>
                <a:cs typeface="+mn-lt"/>
              </a:rPr>
              <a:t>🔹 **Reinforcement Learning** – Learns by interacting with the environment.</a:t>
            </a:r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771829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BB92B8-E5CE-5136-14EF-AA4E541E9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     Supervised Learning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C79C8CD-3E9C-ACC7-6048-132770C36A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898761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0308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63A0E5-DEAC-F551-2B42-6650CAAED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    Unsupervised Learning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F0C080F-F8EF-E7C6-82D4-277E146736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0429922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5790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D6F4DA-D152-3F5C-31FF-B8CCCC634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    </a:t>
            </a:r>
            <a:r>
              <a:rPr lang="en-US" sz="4000" b="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Reinforcement Learning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7B4660E4-1FEF-AF65-0D5F-4173E4399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latin typeface="Arial"/>
                <a:cs typeface="Arial"/>
              </a:rPr>
              <a:t>•</a:t>
            </a:r>
            <a:r>
              <a:rPr lang="en-US" sz="2000">
                <a:ea typeface="+mn-lt"/>
                <a:cs typeface="+mn-lt"/>
              </a:rPr>
              <a:t>🎮 **Agent learns through rewards &amp; penalties**.</a:t>
            </a:r>
            <a:endParaRPr lang="en-US" sz="2000"/>
          </a:p>
          <a:p>
            <a:endParaRPr lang="en-US" sz="2000">
              <a:latin typeface="Aptos"/>
              <a:cs typeface="Arial"/>
            </a:endParaRPr>
          </a:p>
          <a:p>
            <a:r>
              <a:rPr lang="en-US" sz="2000">
                <a:latin typeface="Arial"/>
                <a:cs typeface="Arial"/>
              </a:rPr>
              <a:t>•</a:t>
            </a:r>
            <a:r>
              <a:rPr lang="en-US" sz="2000">
                <a:ea typeface="+mn-lt"/>
                <a:cs typeface="+mn-lt"/>
              </a:rPr>
              <a:t>✅ Used in robotics, gaming, and AI automation.</a:t>
            </a:r>
          </a:p>
          <a:p>
            <a:endParaRPr lang="en-US" sz="2000"/>
          </a:p>
          <a:p>
            <a:r>
              <a:rPr lang="en-US" sz="2000">
                <a:latin typeface="Arial"/>
                <a:cs typeface="Arial"/>
              </a:rPr>
              <a:t>•</a:t>
            </a:r>
            <a:r>
              <a:rPr lang="en-US" sz="2000">
                <a:ea typeface="+mn-lt"/>
                <a:cs typeface="+mn-lt"/>
              </a:rPr>
              <a:t>📌 Examples: Self-driving cars, AlphaGo.</a:t>
            </a:r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698177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7955DD-D12C-0A55-1F6B-2611ACB9A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   </a:t>
            </a:r>
            <a:r>
              <a:rPr lang="en-US" sz="4000" b="1">
                <a:latin typeface="Calibri"/>
                <a:ea typeface="Calibri"/>
                <a:cs typeface="Calibri"/>
              </a:rPr>
              <a:t> Common ML Algorithms</a:t>
            </a:r>
            <a:endParaRPr lang="en-US" sz="40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12F9E1C3-AB02-4B74-20FC-AC19FE253B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4526983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5639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235" y="1371600"/>
            <a:ext cx="4529312" cy="358997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ED351-204B-5F47-F3A8-CE0B948CC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41" y="685801"/>
            <a:ext cx="3494859" cy="5491162"/>
          </a:xfrm>
        </p:spPr>
        <p:txBody>
          <a:bodyPr>
            <a:normAutofit/>
          </a:bodyPr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F6D8A44-9DFD-2438-F111-4E71EFBF5F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5382437"/>
              </p:ext>
            </p:extLst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2899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2919D-6F0C-5DFA-3CC1-DE257E73D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4500"/>
                </a:solidFill>
                <a:latin typeface="Calibri"/>
                <a:ea typeface="Calibri"/>
                <a:cs typeface="Calibri"/>
              </a:rPr>
              <a:t>  Applications of Machine Learning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FD56F64-EDE3-2177-E585-160F16EC7C5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1969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What is Machine Learning?</vt:lpstr>
      <vt:lpstr>    Types of Machine Learning</vt:lpstr>
      <vt:lpstr>     Supervised Learning</vt:lpstr>
      <vt:lpstr>    Unsupervised Learning</vt:lpstr>
      <vt:lpstr>    Reinforcement Learning</vt:lpstr>
      <vt:lpstr>    Common ML Algorithms</vt:lpstr>
      <vt:lpstr>PowerPoint Presentation</vt:lpstr>
      <vt:lpstr>  Applications of Machine Learning</vt:lpstr>
      <vt:lpstr>PowerPoint Presentation</vt:lpstr>
      <vt:lpstr>   Challenges in Machine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167</cp:revision>
  <dcterms:created xsi:type="dcterms:W3CDTF">2025-02-28T13:05:32Z</dcterms:created>
  <dcterms:modified xsi:type="dcterms:W3CDTF">2025-02-28T14:47:18Z</dcterms:modified>
</cp:coreProperties>
</file>