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7"/>
  </p:notes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2E596-A335-4BCB-A1E3-DE7143CCF05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7D8F4-9F62-493A-BA86-AEDB60428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506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2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78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300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1168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211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20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652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28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73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62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5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3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7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7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9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4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0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4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A9A6B1-6FAB-9D7F-23F9-A8889879E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203927"/>
            <a:ext cx="2448560" cy="19906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3D469983-2F5D-26A2-D9C8-067256C2399F}"/>
              </a:ext>
            </a:extLst>
          </p:cNvPr>
          <p:cNvSpPr txBox="1"/>
          <p:nvPr/>
        </p:nvSpPr>
        <p:spPr>
          <a:xfrm>
            <a:off x="1" y="2326593"/>
            <a:ext cx="115620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KHED TALUKA SHISHAN PRASARAK MANDAL’S</a:t>
            </a:r>
            <a:b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HUTATMA RAJGURU MAHAVIDYALAYA,</a:t>
            </a:r>
            <a:b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RAJGURUNAGAR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PUNE- 410 505</a:t>
            </a:r>
            <a:b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 BBA(CA)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Year(2024-25)</a:t>
            </a:r>
            <a:b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b="1" dirty="0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69F66E5E-0598-8088-D6D6-6326D12F6842}"/>
              </a:ext>
            </a:extLst>
          </p:cNvPr>
          <p:cNvSpPr txBox="1"/>
          <p:nvPr/>
        </p:nvSpPr>
        <p:spPr>
          <a:xfrm>
            <a:off x="2197827" y="3608575"/>
            <a:ext cx="6814093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</a:p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</a:t>
            </a:r>
          </a:p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algn="ctr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Role Of Nanotechnology In Medicine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C19F16C8-8B64-4D73-A86E-B989203F6139}"/>
              </a:ext>
            </a:extLst>
          </p:cNvPr>
          <p:cNvSpPr txBox="1"/>
          <p:nvPr/>
        </p:nvSpPr>
        <p:spPr>
          <a:xfrm>
            <a:off x="8270239" y="4993570"/>
            <a:ext cx="37795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Saurabh Kailas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Kadlag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32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Prof. R. S. Jadhav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2759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D7D752-8AE8-8C99-EE35-4EBB197DAD61}"/>
              </a:ext>
            </a:extLst>
          </p:cNvPr>
          <p:cNvSpPr txBox="1"/>
          <p:nvPr/>
        </p:nvSpPr>
        <p:spPr>
          <a:xfrm>
            <a:off x="5614946" y="7089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86852-DD0A-50C3-1917-B661E9279313}"/>
              </a:ext>
            </a:extLst>
          </p:cNvPr>
          <p:cNvSpPr txBox="1"/>
          <p:nvPr/>
        </p:nvSpPr>
        <p:spPr>
          <a:xfrm>
            <a:off x="649224" y="557784"/>
            <a:ext cx="105338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Benefits of Nanotechnology in Medicine</a:t>
            </a:r>
            <a:endParaRPr lang="en-IN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06B620-A9BC-E4C5-D914-0712C319D0BB}"/>
              </a:ext>
            </a:extLst>
          </p:cNvPr>
          <p:cNvSpPr txBox="1"/>
          <p:nvPr/>
        </p:nvSpPr>
        <p:spPr>
          <a:xfrm>
            <a:off x="811784" y="2504440"/>
            <a:ext cx="108734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• Provides precise and effective treatments.</a:t>
            </a:r>
          </a:p>
          <a:p>
            <a:r>
              <a:rPr lang="en-US" sz="3200" dirty="0"/>
              <a:t>• Reduces side effects compared to traditional drugs.</a:t>
            </a:r>
          </a:p>
          <a:p>
            <a:r>
              <a:rPr lang="en-US" sz="3200" dirty="0"/>
              <a:t>• Faster recovery and improved disease monitoring.</a:t>
            </a:r>
          </a:p>
        </p:txBody>
      </p:sp>
    </p:spTree>
    <p:extLst>
      <p:ext uri="{BB962C8B-B14F-4D97-AF65-F5344CB8AC3E}">
        <p14:creationId xmlns:p14="http://schemas.microsoft.com/office/powerpoint/2010/main" val="2592791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51EBB2-084C-7628-09FC-E4B786363D9A}"/>
              </a:ext>
            </a:extLst>
          </p:cNvPr>
          <p:cNvSpPr txBox="1"/>
          <p:nvPr/>
        </p:nvSpPr>
        <p:spPr>
          <a:xfrm>
            <a:off x="640080" y="621792"/>
            <a:ext cx="105332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accent1">
                    <a:lumMod val="75000"/>
                  </a:schemeClr>
                </a:solidFill>
              </a:rPr>
              <a:t>Challenges and 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CE741-41A6-12CD-97A3-D1A3546D8F82}"/>
              </a:ext>
            </a:extLst>
          </p:cNvPr>
          <p:cNvSpPr txBox="1"/>
          <p:nvPr/>
        </p:nvSpPr>
        <p:spPr>
          <a:xfrm>
            <a:off x="1046728" y="1691640"/>
            <a:ext cx="105332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• High cost of research and development.</a:t>
            </a:r>
          </a:p>
          <a:p>
            <a:r>
              <a:rPr lang="en-US" sz="3200" dirty="0"/>
              <a:t>• Regulatory approval takes time.</a:t>
            </a:r>
          </a:p>
          <a:p>
            <a:r>
              <a:rPr lang="en-US" sz="3200" dirty="0"/>
              <a:t>• Potential long-term health effects are still unknown.</a:t>
            </a:r>
          </a:p>
          <a:p>
            <a:pPr marL="457200" indent="-457200">
              <a:buFontTx/>
              <a:buChar char="-"/>
            </a:pPr>
            <a:endParaRPr lang="en-US" sz="3200" dirty="0"/>
          </a:p>
          <a:p>
            <a:pPr marL="457200" indent="-457200">
              <a:buFontTx/>
              <a:buChar char="-"/>
            </a:pPr>
            <a:endParaRPr lang="en-US" sz="3200" dirty="0"/>
          </a:p>
          <a:p>
            <a:pPr marL="457200" indent="-457200">
              <a:buFontTx/>
              <a:buChar char="-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01656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BCFC14-FB96-D45B-F283-20DABCAC3100}"/>
              </a:ext>
            </a:extLst>
          </p:cNvPr>
          <p:cNvSpPr txBox="1"/>
          <p:nvPr/>
        </p:nvSpPr>
        <p:spPr>
          <a:xfrm>
            <a:off x="740664" y="512064"/>
            <a:ext cx="10177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accent1">
                    <a:lumMod val="75000"/>
                  </a:schemeClr>
                </a:solidFill>
              </a:rPr>
              <a:t>Future of Nanomedicine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67B8E-0416-A07F-E1EE-75E11177EC62}"/>
              </a:ext>
            </a:extLst>
          </p:cNvPr>
          <p:cNvSpPr txBox="1"/>
          <p:nvPr/>
        </p:nvSpPr>
        <p:spPr>
          <a:xfrm>
            <a:off x="740664" y="1728216"/>
            <a:ext cx="109819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• Personalized medicine based on DNA profiling.</a:t>
            </a:r>
          </a:p>
          <a:p>
            <a:r>
              <a:rPr lang="en-US" sz="3200" dirty="0"/>
              <a:t>• AI-powered nanobots for real-time health monitoring.</a:t>
            </a:r>
          </a:p>
          <a:p>
            <a:r>
              <a:rPr lang="en-US" sz="3200" dirty="0"/>
              <a:t>• Potential cures for chronic diseases like diabetes and 	Alzheimer's.</a:t>
            </a:r>
          </a:p>
        </p:txBody>
      </p:sp>
    </p:spTree>
    <p:extLst>
      <p:ext uri="{BB962C8B-B14F-4D97-AF65-F5344CB8AC3E}">
        <p14:creationId xmlns:p14="http://schemas.microsoft.com/office/powerpoint/2010/main" val="1998535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A548DA-E1C2-42B6-030E-87994B539415}"/>
              </a:ext>
            </a:extLst>
          </p:cNvPr>
          <p:cNvSpPr txBox="1"/>
          <p:nvPr/>
        </p:nvSpPr>
        <p:spPr>
          <a:xfrm>
            <a:off x="877824" y="640080"/>
            <a:ext cx="10661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accent1">
                    <a:lumMod val="75000"/>
                  </a:schemeClr>
                </a:solidFill>
              </a:rPr>
              <a:t>Ethical and Safety Concerns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5C023-C7A5-9DDA-A211-0B41D672AD15}"/>
              </a:ext>
            </a:extLst>
          </p:cNvPr>
          <p:cNvSpPr txBox="1"/>
          <p:nvPr/>
        </p:nvSpPr>
        <p:spPr>
          <a:xfrm>
            <a:off x="1043940" y="1591056"/>
            <a:ext cx="101041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• Privacy issues with nano-health monitoring 	devices.</a:t>
            </a:r>
          </a:p>
          <a:p>
            <a:r>
              <a:rPr lang="en-US" sz="3200" dirty="0"/>
              <a:t>• Risk of nanoparticles accumulating in the body.</a:t>
            </a:r>
          </a:p>
          <a:p>
            <a:r>
              <a:rPr lang="en-US" sz="3200" dirty="0"/>
              <a:t>• Need for strict regulations and testing.</a:t>
            </a:r>
          </a:p>
        </p:txBody>
      </p:sp>
    </p:spTree>
    <p:extLst>
      <p:ext uri="{BB962C8B-B14F-4D97-AF65-F5344CB8AC3E}">
        <p14:creationId xmlns:p14="http://schemas.microsoft.com/office/powerpoint/2010/main" val="3998710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603DDB-639F-3F04-F599-28042C01F595}"/>
              </a:ext>
            </a:extLst>
          </p:cNvPr>
          <p:cNvSpPr txBox="1"/>
          <p:nvPr/>
        </p:nvSpPr>
        <p:spPr>
          <a:xfrm>
            <a:off x="2029968" y="429768"/>
            <a:ext cx="8540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00467A-0B1A-B89B-3628-8E8BA8A7925D}"/>
              </a:ext>
            </a:extLst>
          </p:cNvPr>
          <p:cNvSpPr txBox="1"/>
          <p:nvPr/>
        </p:nvSpPr>
        <p:spPr>
          <a:xfrm>
            <a:off x="1036320" y="1505712"/>
            <a:ext cx="10383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• Nanotechnology is transforming medicine with 	innovative treatments.</a:t>
            </a:r>
          </a:p>
          <a:p>
            <a:r>
              <a:rPr lang="en-US" sz="3200" dirty="0"/>
              <a:t>• Offers targeted drug delivery, early disease 	detection, and tissue regeneration.</a:t>
            </a:r>
          </a:p>
          <a:p>
            <a:r>
              <a:rPr lang="en-US" sz="3200" dirty="0"/>
              <a:t>• Future advancements will make healthcare safer and 	more effective.</a:t>
            </a:r>
          </a:p>
        </p:txBody>
      </p:sp>
    </p:spTree>
    <p:extLst>
      <p:ext uri="{BB962C8B-B14F-4D97-AF65-F5344CB8AC3E}">
        <p14:creationId xmlns:p14="http://schemas.microsoft.com/office/powerpoint/2010/main" val="2534578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6CB56C-B401-7745-6329-77492BA952E3}"/>
              </a:ext>
            </a:extLst>
          </p:cNvPr>
          <p:cNvSpPr txBox="1"/>
          <p:nvPr/>
        </p:nvSpPr>
        <p:spPr>
          <a:xfrm>
            <a:off x="1869440" y="944880"/>
            <a:ext cx="8168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accent1">
                    <a:lumMod val="75000"/>
                  </a:schemeClr>
                </a:solidFill>
              </a:rPr>
              <a:t>Thank You!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104D16-F700-F53B-E22E-999AEE493570}"/>
              </a:ext>
            </a:extLst>
          </p:cNvPr>
          <p:cNvSpPr txBox="1"/>
          <p:nvPr/>
        </p:nvSpPr>
        <p:spPr>
          <a:xfrm>
            <a:off x="1605280" y="1788160"/>
            <a:ext cx="96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• </a:t>
            </a:r>
            <a:r>
              <a:rPr lang="en-IN" sz="3200" dirty="0"/>
              <a:t>Any questions?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4718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9D64-FE78-13C9-E7EA-4F4136ED9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The Role of Nanotechnology in Medicine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B09C62-1EDB-82A8-A8EE-E130BEDC6E9B}"/>
              </a:ext>
            </a:extLst>
          </p:cNvPr>
          <p:cNvSpPr txBox="1"/>
          <p:nvPr/>
        </p:nvSpPr>
        <p:spPr>
          <a:xfrm>
            <a:off x="8147878" y="5686370"/>
            <a:ext cx="395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Presented By : </a:t>
            </a:r>
            <a:r>
              <a:rPr lang="en-IN" b="1" i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Kadlag</a:t>
            </a:r>
            <a:r>
              <a:rPr lang="en-IN" b="1" i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Saurabh..</a:t>
            </a:r>
          </a:p>
        </p:txBody>
      </p:sp>
    </p:spTree>
    <p:extLst>
      <p:ext uri="{BB962C8B-B14F-4D97-AF65-F5344CB8AC3E}">
        <p14:creationId xmlns:p14="http://schemas.microsoft.com/office/powerpoint/2010/main" val="262095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FD9656B-D6D6-15AB-1A84-21A8391245A8}"/>
              </a:ext>
            </a:extLst>
          </p:cNvPr>
          <p:cNvSpPr txBox="1"/>
          <p:nvPr/>
        </p:nvSpPr>
        <p:spPr>
          <a:xfrm>
            <a:off x="690880" y="610462"/>
            <a:ext cx="11358880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  <a:p>
            <a:endParaRPr lang="en-US" sz="3200" dirty="0"/>
          </a:p>
          <a:p>
            <a:r>
              <a:rPr lang="en-US" sz="3200" dirty="0"/>
              <a:t> • Nanotechnology is the manipulation of</a:t>
            </a:r>
          </a:p>
          <a:p>
            <a:r>
              <a:rPr lang="en-US" sz="3200" dirty="0"/>
              <a:t>   materials at a nanoscale (1 nm = 1 billionth of a                        	meter).</a:t>
            </a:r>
          </a:p>
          <a:p>
            <a:r>
              <a:rPr lang="en-US" sz="3200" dirty="0"/>
              <a:t> • It has applications in various fields like                               	electronics, energy, and medicine.</a:t>
            </a:r>
          </a:p>
          <a:p>
            <a:r>
              <a:rPr lang="en-US" sz="3200" dirty="0"/>
              <a:t> • In medicine, it helps in targeted drug delivery, early   	disease detection, and regenerative treatments.</a:t>
            </a:r>
          </a:p>
          <a:p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548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F608DB-1607-127C-13D4-0950C5C8E944}"/>
              </a:ext>
            </a:extLst>
          </p:cNvPr>
          <p:cNvSpPr txBox="1"/>
          <p:nvPr/>
        </p:nvSpPr>
        <p:spPr>
          <a:xfrm>
            <a:off x="1763864" y="423186"/>
            <a:ext cx="822164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accent1">
                    <a:lumMod val="75000"/>
                  </a:schemeClr>
                </a:solidFill>
              </a:rPr>
              <a:t>Why Nanotechnology in Medicine?</a:t>
            </a:r>
          </a:p>
          <a:p>
            <a:pPr algn="ctr"/>
            <a:endParaRPr lang="en-IN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656F50-3922-6EDC-BA63-97B6B3DBBEA7}"/>
              </a:ext>
            </a:extLst>
          </p:cNvPr>
          <p:cNvSpPr txBox="1"/>
          <p:nvPr/>
        </p:nvSpPr>
        <p:spPr>
          <a:xfrm>
            <a:off x="1500146" y="2360213"/>
            <a:ext cx="91917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• Traditional treatments often affect both healthy 	and diseased cells.</a:t>
            </a:r>
          </a:p>
          <a:p>
            <a:r>
              <a:rPr lang="en-US" sz="3200" dirty="0"/>
              <a:t>• Nanotechnology provides precision, reducing 	side effects.</a:t>
            </a:r>
          </a:p>
          <a:p>
            <a:r>
              <a:rPr lang="en-US" sz="3200" dirty="0"/>
              <a:t>• It enables real-time monitoring and 	personalized treatments.</a:t>
            </a:r>
          </a:p>
          <a:p>
            <a:pPr marL="285750" indent="-285750">
              <a:buFontTx/>
              <a:buChar char="-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879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BEABD2-1010-6001-5A52-2542015C5D4F}"/>
              </a:ext>
            </a:extLst>
          </p:cNvPr>
          <p:cNvSpPr txBox="1"/>
          <p:nvPr/>
        </p:nvSpPr>
        <p:spPr>
          <a:xfrm>
            <a:off x="1502797" y="548640"/>
            <a:ext cx="8694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accent1">
                    <a:lumMod val="75000"/>
                  </a:schemeClr>
                </a:solidFill>
              </a:rPr>
              <a:t>Targeted Drug Delivery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120855-0CFE-99B0-43E1-C3001BFD7D9D}"/>
              </a:ext>
            </a:extLst>
          </p:cNvPr>
          <p:cNvSpPr txBox="1"/>
          <p:nvPr/>
        </p:nvSpPr>
        <p:spPr>
          <a:xfrm>
            <a:off x="1502797" y="1502796"/>
            <a:ext cx="94379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• Uses nanoparticles to deliver drugs specifically 	to diseased cells.</a:t>
            </a:r>
          </a:p>
          <a:p>
            <a:r>
              <a:rPr lang="en-US" sz="3200" dirty="0"/>
              <a:t>• Reduces side effects and increases treatment 	efficiency.</a:t>
            </a:r>
          </a:p>
          <a:p>
            <a:r>
              <a:rPr lang="en-US" sz="3200" dirty="0"/>
              <a:t>• Example: Nanoparticles in cancer treatment 	deliver chemo only to tumors.</a:t>
            </a:r>
          </a:p>
        </p:txBody>
      </p:sp>
    </p:spTree>
    <p:extLst>
      <p:ext uri="{BB962C8B-B14F-4D97-AF65-F5344CB8AC3E}">
        <p14:creationId xmlns:p14="http://schemas.microsoft.com/office/powerpoint/2010/main" val="210721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7DB9AB-BCB3-7FB5-93E9-E4274BB2FDFD}"/>
              </a:ext>
            </a:extLst>
          </p:cNvPr>
          <p:cNvSpPr txBox="1"/>
          <p:nvPr/>
        </p:nvSpPr>
        <p:spPr>
          <a:xfrm>
            <a:off x="1399431" y="572494"/>
            <a:ext cx="8957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accent1">
                    <a:lumMod val="75000"/>
                  </a:schemeClr>
                </a:solidFill>
              </a:rPr>
              <a:t>Nano-Robots in Surgery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350CB-C372-B0A4-42D7-28A2A65E9048}"/>
              </a:ext>
            </a:extLst>
          </p:cNvPr>
          <p:cNvSpPr txBox="1"/>
          <p:nvPr/>
        </p:nvSpPr>
        <p:spPr>
          <a:xfrm>
            <a:off x="1118507" y="2103049"/>
            <a:ext cx="97318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• Tiny robots assist in minimally invasive surgeries.</a:t>
            </a:r>
          </a:p>
          <a:p>
            <a:r>
              <a:rPr lang="en-US" sz="3200" dirty="0"/>
              <a:t>• Can navigate through the body to repair tissues.</a:t>
            </a:r>
          </a:p>
          <a:p>
            <a:r>
              <a:rPr lang="en-US" sz="3200" dirty="0"/>
              <a:t>• Example: Researchers are developing nanobots     	to clear blood clots.</a:t>
            </a:r>
          </a:p>
        </p:txBody>
      </p:sp>
    </p:spTree>
    <p:extLst>
      <p:ext uri="{BB962C8B-B14F-4D97-AF65-F5344CB8AC3E}">
        <p14:creationId xmlns:p14="http://schemas.microsoft.com/office/powerpoint/2010/main" val="3685945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F7491F-18D1-F45E-E06C-C0B38FE2CA38}"/>
              </a:ext>
            </a:extLst>
          </p:cNvPr>
          <p:cNvSpPr txBox="1"/>
          <p:nvPr/>
        </p:nvSpPr>
        <p:spPr>
          <a:xfrm>
            <a:off x="1478944" y="612251"/>
            <a:ext cx="91599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accent1">
                    <a:lumMod val="75000"/>
                  </a:schemeClr>
                </a:solidFill>
              </a:rPr>
              <a:t>Early Disease Detection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4E72A3-32BD-5433-DED7-44D333035229}"/>
              </a:ext>
            </a:extLst>
          </p:cNvPr>
          <p:cNvSpPr txBox="1"/>
          <p:nvPr/>
        </p:nvSpPr>
        <p:spPr>
          <a:xfrm>
            <a:off x="1357236" y="1590261"/>
            <a:ext cx="94775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• Nanotechnology enables biosensors to detect 	diseases at early stages.</a:t>
            </a:r>
          </a:p>
          <a:p>
            <a:r>
              <a:rPr lang="en-US" sz="3200" dirty="0"/>
              <a:t>• Example: </a:t>
            </a:r>
            <a:r>
              <a:rPr lang="en-US" sz="3200" dirty="0" err="1"/>
              <a:t>Nanosensors</a:t>
            </a:r>
            <a:r>
              <a:rPr lang="en-US" sz="3200" dirty="0"/>
              <a:t> can detect cancer before 	symptoms appear.</a:t>
            </a:r>
          </a:p>
          <a:p>
            <a:r>
              <a:rPr lang="en-US" sz="3200" dirty="0"/>
              <a:t>• Helps in early diagnosis, improving chances of 	treatment success.</a:t>
            </a:r>
          </a:p>
        </p:txBody>
      </p:sp>
    </p:spTree>
    <p:extLst>
      <p:ext uri="{BB962C8B-B14F-4D97-AF65-F5344CB8AC3E}">
        <p14:creationId xmlns:p14="http://schemas.microsoft.com/office/powerpoint/2010/main" val="520238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41410-028C-2F21-6BCD-F79476149BA5}"/>
              </a:ext>
            </a:extLst>
          </p:cNvPr>
          <p:cNvSpPr txBox="1"/>
          <p:nvPr/>
        </p:nvSpPr>
        <p:spPr>
          <a:xfrm>
            <a:off x="1264258" y="604299"/>
            <a:ext cx="9780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accent1">
                    <a:lumMod val="75000"/>
                  </a:schemeClr>
                </a:solidFill>
              </a:rPr>
              <a:t>Regenerative Medicine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9FFF3-06F7-7D84-3EF0-23C8FAF1E906}"/>
              </a:ext>
            </a:extLst>
          </p:cNvPr>
          <p:cNvSpPr txBox="1"/>
          <p:nvPr/>
        </p:nvSpPr>
        <p:spPr>
          <a:xfrm>
            <a:off x="1685465" y="1534601"/>
            <a:ext cx="84092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• Nanotech helps in tissue engineering and 	artificial organ development.</a:t>
            </a:r>
          </a:p>
          <a:p>
            <a:r>
              <a:rPr lang="en-US" sz="3200" dirty="0"/>
              <a:t>• Nano-scaffolds support cell growth for 	damaged organs.</a:t>
            </a:r>
          </a:p>
          <a:p>
            <a:r>
              <a:rPr lang="en-US" sz="3200" dirty="0"/>
              <a:t>• Example: Nano-structured skin for burn 	victims.</a:t>
            </a:r>
          </a:p>
        </p:txBody>
      </p:sp>
    </p:spTree>
    <p:extLst>
      <p:ext uri="{BB962C8B-B14F-4D97-AF65-F5344CB8AC3E}">
        <p14:creationId xmlns:p14="http://schemas.microsoft.com/office/powerpoint/2010/main" val="3880358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9586F5-40F4-5340-1014-9B3C3DAF7C9B}"/>
              </a:ext>
            </a:extLst>
          </p:cNvPr>
          <p:cNvSpPr txBox="1"/>
          <p:nvPr/>
        </p:nvSpPr>
        <p:spPr>
          <a:xfrm>
            <a:off x="341906" y="803082"/>
            <a:ext cx="10933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accent1">
                    <a:lumMod val="75000"/>
                  </a:schemeClr>
                </a:solidFill>
              </a:rPr>
              <a:t>Real-World Applications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3878D8-5D72-4FC0-CB59-A9BC5EDB7365}"/>
              </a:ext>
            </a:extLst>
          </p:cNvPr>
          <p:cNvSpPr txBox="1"/>
          <p:nvPr/>
        </p:nvSpPr>
        <p:spPr>
          <a:xfrm>
            <a:off x="993913" y="1733384"/>
            <a:ext cx="106600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•</a:t>
            </a:r>
            <a:r>
              <a:rPr lang="en-IN" sz="3200" dirty="0"/>
              <a:t> Cancer Treatment: Nanoparticles in chemotherapy reduce side effects.</a:t>
            </a:r>
          </a:p>
          <a:p>
            <a:r>
              <a:rPr lang="en-US" sz="3200" dirty="0"/>
              <a:t>•</a:t>
            </a:r>
            <a:r>
              <a:rPr lang="en-IN" sz="3200" dirty="0"/>
              <a:t> COVID-19 Vaccines: Lipid nanoparticles protect mRNA vaccines.</a:t>
            </a:r>
          </a:p>
          <a:p>
            <a:r>
              <a:rPr lang="en-US" sz="3200" dirty="0"/>
              <a:t>•</a:t>
            </a:r>
            <a:r>
              <a:rPr lang="en-IN" sz="3200" dirty="0"/>
              <a:t> Smart Bandages: Nano-silver bandages prevent infections.</a:t>
            </a:r>
          </a:p>
        </p:txBody>
      </p:sp>
    </p:spTree>
    <p:extLst>
      <p:ext uri="{BB962C8B-B14F-4D97-AF65-F5344CB8AC3E}">
        <p14:creationId xmlns:p14="http://schemas.microsoft.com/office/powerpoint/2010/main" val="70921814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109</TotalTime>
  <Words>510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Tw Cen MT</vt:lpstr>
      <vt:lpstr>Droplet</vt:lpstr>
      <vt:lpstr>PowerPoint Presentation</vt:lpstr>
      <vt:lpstr>The Role of Nanotechnology in Medicine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skadlag766@gmail.com</dc:creator>
  <cp:lastModifiedBy>Yash Bhidawe</cp:lastModifiedBy>
  <cp:revision>3</cp:revision>
  <dcterms:created xsi:type="dcterms:W3CDTF">2025-02-28T14:08:35Z</dcterms:created>
  <dcterms:modified xsi:type="dcterms:W3CDTF">2025-02-28T16:08:34Z</dcterms:modified>
</cp:coreProperties>
</file>