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A20B13C-2A81-4662-81D1-B8766C006354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3E089AD-C62B-4BA9-86E3-A428BF639B2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Computer Networks and </a:t>
            </a:r>
            <a:r>
              <a:rPr lang="en-IN" sz="4000" dirty="0" err="1"/>
              <a:t>IoT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Exploring Connectivity, Protocols, and Emerging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9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Computer Network?</a:t>
            </a:r>
            <a:endParaRPr lang="en-US" dirty="0"/>
          </a:p>
          <a:p>
            <a:pPr lvl="1"/>
            <a:r>
              <a:rPr lang="en-US" dirty="0"/>
              <a:t>A group of interconnected computers that share resources and information.</a:t>
            </a:r>
          </a:p>
          <a:p>
            <a:r>
              <a:rPr lang="en-US" b="1" dirty="0"/>
              <a:t>What is </a:t>
            </a:r>
            <a:r>
              <a:rPr lang="en-US" b="1" dirty="0" err="1"/>
              <a:t>IoT</a:t>
            </a:r>
            <a:r>
              <a:rPr lang="en-US" b="1" dirty="0"/>
              <a:t> (Internet of Things)?</a:t>
            </a:r>
            <a:endParaRPr lang="en-US" dirty="0"/>
          </a:p>
          <a:p>
            <a:pPr lvl="1"/>
            <a:r>
              <a:rPr lang="en-US" dirty="0"/>
              <a:t>A network of physical devices connected via the internet, collecting and sharing data.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Enhances connectivity, automation, and real-time data exchange.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3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Computer Networks and </a:t>
            </a:r>
            <a:r>
              <a:rPr lang="en-US" b="1" dirty="0" err="1"/>
              <a:t>IoT</a:t>
            </a:r>
            <a:r>
              <a:rPr lang="en-US" b="1" dirty="0"/>
              <a:t>:</a:t>
            </a:r>
            <a:r>
              <a:rPr lang="en-US" dirty="0"/>
              <a:t> An Analytical Study of Connectivity, Protocols, and Security Challenges</a:t>
            </a:r>
          </a:p>
          <a:p>
            <a:r>
              <a:rPr lang="en-US" dirty="0"/>
              <a:t>Focus on how networks support </a:t>
            </a:r>
            <a:r>
              <a:rPr lang="en-US" dirty="0" err="1"/>
              <a:t>IoT</a:t>
            </a:r>
            <a:r>
              <a:rPr lang="en-US" dirty="0"/>
              <a:t> ecosystems and the challenges posed by rapid technological growth.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Topic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96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Computer Networks:</a:t>
            </a:r>
            <a:r>
              <a:rPr lang="en-IN" dirty="0"/>
              <a:t> Discuss TCP/IP model, wireless networks, and cloud-based networking (Smith, 2023).</a:t>
            </a:r>
          </a:p>
          <a:p>
            <a:r>
              <a:rPr lang="en-IN" b="1" dirty="0" err="1"/>
              <a:t>IoT</a:t>
            </a:r>
            <a:r>
              <a:rPr lang="en-IN" b="1" dirty="0"/>
              <a:t> Technologies:</a:t>
            </a:r>
            <a:r>
              <a:rPr lang="en-IN" dirty="0"/>
              <a:t> Edge computing, cloud integration, and </a:t>
            </a:r>
            <a:r>
              <a:rPr lang="en-IN" dirty="0" err="1"/>
              <a:t>IoT</a:t>
            </a:r>
            <a:r>
              <a:rPr lang="en-IN" dirty="0"/>
              <a:t> protocols like MQTT and </a:t>
            </a:r>
            <a:r>
              <a:rPr lang="en-IN" dirty="0" err="1"/>
              <a:t>CoAP</a:t>
            </a:r>
            <a:r>
              <a:rPr lang="en-IN" dirty="0"/>
              <a:t> (Johnson, 2022).</a:t>
            </a:r>
          </a:p>
          <a:p>
            <a:r>
              <a:rPr lang="en-IN" b="1" dirty="0"/>
              <a:t>Security Concerns:</a:t>
            </a:r>
            <a:r>
              <a:rPr lang="en-IN" dirty="0"/>
              <a:t> Data breaches, denial-of-service attacks, and unauthorized access in </a:t>
            </a:r>
            <a:r>
              <a:rPr lang="en-IN" dirty="0" err="1"/>
              <a:t>IoT</a:t>
            </a:r>
            <a:r>
              <a:rPr lang="en-IN" dirty="0"/>
              <a:t> (Lee, 2021).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Review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35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understand the architecture and protocols of computer networks.</a:t>
            </a:r>
          </a:p>
          <a:p>
            <a:r>
              <a:rPr lang="en-US" dirty="0"/>
              <a:t>To explore </a:t>
            </a:r>
            <a:r>
              <a:rPr lang="en-US" dirty="0" err="1"/>
              <a:t>IoT</a:t>
            </a:r>
            <a:r>
              <a:rPr lang="en-US" dirty="0"/>
              <a:t> technology and its integration with networks.</a:t>
            </a:r>
          </a:p>
          <a:p>
            <a:r>
              <a:rPr lang="en-US" dirty="0"/>
              <a:t>To identify security challenges in </a:t>
            </a:r>
            <a:r>
              <a:rPr lang="en-US" dirty="0" err="1"/>
              <a:t>IoT</a:t>
            </a:r>
            <a:r>
              <a:rPr lang="en-US" dirty="0"/>
              <a:t> networks.</a:t>
            </a:r>
          </a:p>
          <a:p>
            <a:r>
              <a:rPr lang="en-US" dirty="0"/>
              <a:t>To analyze case studies of smart homes and smart cities.</a:t>
            </a:r>
          </a:p>
          <a:p>
            <a:r>
              <a:rPr lang="en-US" dirty="0"/>
              <a:t>To propose effective networking strategies for </a:t>
            </a:r>
            <a:r>
              <a:rPr lang="en-US" dirty="0" err="1"/>
              <a:t>IoT</a:t>
            </a:r>
            <a:r>
              <a:rPr lang="en-US" dirty="0"/>
              <a:t> environments.</a:t>
            </a:r>
          </a:p>
          <a:p>
            <a:r>
              <a:rPr lang="en-US" dirty="0"/>
              <a:t>To highlight best practices for secure and efficient network management.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 of Study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46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Computer Networks:</a:t>
            </a:r>
            <a:endParaRPr lang="en-IN" dirty="0"/>
          </a:p>
          <a:p>
            <a:pPr lvl="1"/>
            <a:r>
              <a:rPr lang="en-IN" dirty="0"/>
              <a:t>LAN, WAN, MAN, PAN</a:t>
            </a:r>
          </a:p>
          <a:p>
            <a:pPr lvl="1"/>
            <a:r>
              <a:rPr lang="en-IN" dirty="0"/>
              <a:t>TCP/IP and OSI models</a:t>
            </a:r>
          </a:p>
          <a:p>
            <a:r>
              <a:rPr lang="en-IN" b="1" dirty="0" err="1"/>
              <a:t>IoT</a:t>
            </a:r>
            <a:r>
              <a:rPr lang="en-IN" b="1" dirty="0"/>
              <a:t>:</a:t>
            </a:r>
            <a:endParaRPr lang="en-IN" dirty="0"/>
          </a:p>
          <a:p>
            <a:pPr lvl="1"/>
            <a:r>
              <a:rPr lang="en-IN" dirty="0"/>
              <a:t>Devices: Sensors, actuators, gateways</a:t>
            </a:r>
          </a:p>
          <a:p>
            <a:pPr lvl="1"/>
            <a:r>
              <a:rPr lang="en-IN" dirty="0"/>
              <a:t>Protocols: MQTT, </a:t>
            </a:r>
            <a:r>
              <a:rPr lang="en-IN" dirty="0" err="1"/>
              <a:t>CoAP</a:t>
            </a:r>
            <a:r>
              <a:rPr lang="en-IN" dirty="0"/>
              <a:t>, HTTP</a:t>
            </a:r>
          </a:p>
          <a:p>
            <a:r>
              <a:rPr lang="en-IN" b="1" dirty="0"/>
              <a:t>Security:</a:t>
            </a:r>
            <a:endParaRPr lang="en-IN" dirty="0"/>
          </a:p>
          <a:p>
            <a:pPr lvl="1"/>
            <a:r>
              <a:rPr lang="en-IN" dirty="0"/>
              <a:t>Encryption, Authentication mechanisms</a:t>
            </a:r>
          </a:p>
          <a:p>
            <a:r>
              <a:rPr lang="en-IN" b="1" dirty="0"/>
              <a:t>Case Studies:</a:t>
            </a:r>
            <a:endParaRPr lang="en-IN" dirty="0"/>
          </a:p>
          <a:p>
            <a:pPr lvl="1"/>
            <a:r>
              <a:rPr lang="en-IN" dirty="0"/>
              <a:t>Smart homes (Google Nest), Smart cities (Barcelona’s </a:t>
            </a:r>
            <a:r>
              <a:rPr lang="en-IN" dirty="0" err="1"/>
              <a:t>IoT</a:t>
            </a:r>
            <a:r>
              <a:rPr lang="en-IN" dirty="0"/>
              <a:t> infrastructure)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Area of Study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18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networks and </a:t>
            </a:r>
            <a:r>
              <a:rPr lang="en-US" dirty="0" err="1"/>
              <a:t>IoT</a:t>
            </a:r>
            <a:r>
              <a:rPr lang="en-US" dirty="0"/>
              <a:t> are revolutionizing connectivity and automation.</a:t>
            </a:r>
          </a:p>
          <a:p>
            <a:r>
              <a:rPr lang="en-US" dirty="0"/>
              <a:t>Effective protocols and security measures are critical for safe integration.</a:t>
            </a:r>
          </a:p>
          <a:p>
            <a:r>
              <a:rPr lang="en-US" dirty="0"/>
              <a:t>Continuous research is essential to address emerging threats and optimize performance.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536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3</TotalTime>
  <Words>310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Computer Networks and IoT </vt:lpstr>
      <vt:lpstr>Introduction </vt:lpstr>
      <vt:lpstr>Research Topic </vt:lpstr>
      <vt:lpstr>Literature Review </vt:lpstr>
      <vt:lpstr>Objectives of Study </vt:lpstr>
      <vt:lpstr>Area of Study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and IoT </dc:title>
  <dc:creator>Dell</dc:creator>
  <cp:lastModifiedBy>Dell</cp:lastModifiedBy>
  <cp:revision>1</cp:revision>
  <dcterms:created xsi:type="dcterms:W3CDTF">2025-02-28T14:03:17Z</dcterms:created>
  <dcterms:modified xsi:type="dcterms:W3CDTF">2025-02-28T14:07:07Z</dcterms:modified>
</cp:coreProperties>
</file>