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98945-D1B9-4C05-B602-7975974F5DBC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F77CD-0516-4513-97B5-47F2BC1CB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F77CD-0516-4513-97B5-47F2BC1CBF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6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1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5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27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7337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40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8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05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67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9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5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1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8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4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5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8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7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88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 flipV="1">
            <a:off x="685800" y="4756726"/>
            <a:ext cx="7772400" cy="378691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30909" y="4535055"/>
            <a:ext cx="9374909" cy="2521527"/>
          </a:xfrm>
        </p:spPr>
        <p:txBody>
          <a:bodyPr>
            <a:norm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                                                                                     </a:t>
            </a:r>
          </a:p>
          <a:p>
            <a:pPr algn="r"/>
            <a:endParaRPr lang="en-US" sz="1400" b="1" dirty="0">
              <a:solidFill>
                <a:schemeClr val="bg1"/>
              </a:solidFill>
            </a:endParaRPr>
          </a:p>
          <a:p>
            <a:pPr algn="r"/>
            <a:r>
              <a:rPr lang="en-US" sz="1400" b="1" dirty="0">
                <a:solidFill>
                  <a:schemeClr val="bg1"/>
                </a:solidFill>
              </a:rPr>
              <a:t>       NAME:SUYASH SUBHASH POHARKAR</a:t>
            </a:r>
          </a:p>
          <a:p>
            <a:pPr algn="r"/>
            <a:r>
              <a:rPr lang="en-US" sz="1400" b="1" dirty="0">
                <a:solidFill>
                  <a:schemeClr val="bg1"/>
                </a:solidFill>
              </a:rPr>
              <a:t>ROLL NO:49</a:t>
            </a:r>
          </a:p>
          <a:p>
            <a:pPr algn="r"/>
            <a:r>
              <a:rPr lang="en-US" sz="1400" b="1" dirty="0">
                <a:solidFill>
                  <a:schemeClr val="bg1"/>
                </a:solidFill>
              </a:rPr>
              <a:t>GUIDE:  Prof: </a:t>
            </a:r>
            <a:r>
              <a:rPr lang="en-US" sz="1400" b="1" dirty="0" err="1">
                <a:solidFill>
                  <a:schemeClr val="bg1"/>
                </a:solidFill>
              </a:rPr>
              <a:t>R.S.Jadhav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  <a:p>
            <a:endParaRPr sz="1400" b="1" dirty="0">
              <a:solidFill>
                <a:schemeClr val="bg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28800" y="112037"/>
            <a:ext cx="5901231" cy="135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0" bIns="21900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                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Khed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Taluka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Shikshan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Prasarak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Mandal’s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Hutatma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Rajguru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Mahavidyalaya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Rajgurunagar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, Pune- 410505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/>
                <a:cs typeface="Mangal" panose="02040503050203030202" pitchFamily="18" charset="0"/>
              </a:rPr>
              <a:t>                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527" y="1311564"/>
            <a:ext cx="2087418" cy="161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78450" y="2740494"/>
            <a:ext cx="3810596" cy="178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3174" tIns="304704" rIns="0" bIns="21107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TYBBA(CA)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A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Presentation</a:t>
            </a:r>
            <a:r>
              <a:rPr kumimoji="0" lang="en-US" altLang="en-US" sz="1600" b="1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On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/>
                <a:cs typeface="Mangal" panose="02040503050203030202" pitchFamily="18" charset="0"/>
              </a:rPr>
              <a:t>“Cybersecurity and Data Protection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/>
                <a:cs typeface="Mangal" panose="02040503050203030202" pitchFamily="18" charset="0"/>
              </a:rPr>
              <a:t>”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Introduction to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Cybersecurity is the practice of protecting systems, networks, and data from cyber threats.</a:t>
            </a:r>
          </a:p>
          <a:p>
            <a:r>
              <a:rPr dirty="0">
                <a:solidFill>
                  <a:schemeClr val="bg1"/>
                </a:solidFill>
              </a:rPr>
              <a:t>With increasing digitalization, securing sensitive information is essential.</a:t>
            </a:r>
          </a:p>
          <a:p>
            <a:r>
              <a:rPr dirty="0">
                <a:solidFill>
                  <a:schemeClr val="bg1"/>
                </a:solidFill>
              </a:rPr>
              <a:t>Cyber threats like hacking, phishing, and malware attacks can compromise data integrity and privacy.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Types of Cybersecurity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solidFill>
                  <a:schemeClr val="bg1"/>
                </a:solidFill>
              </a:rPr>
              <a:t>- Malware (Viruses, Worms, Trojans, Ransomware, Spyware)</a:t>
            </a:r>
          </a:p>
          <a:p>
            <a:r>
              <a:rPr dirty="0">
                <a:solidFill>
                  <a:schemeClr val="bg1"/>
                </a:solidFill>
              </a:rPr>
              <a:t>- Phishing Attacks (Email scams, Fake websites)</a:t>
            </a:r>
          </a:p>
          <a:p>
            <a:r>
              <a:rPr dirty="0">
                <a:solidFill>
                  <a:schemeClr val="bg1"/>
                </a:solidFill>
              </a:rPr>
              <a:t>- Denial-of-Service (</a:t>
            </a:r>
            <a:r>
              <a:rPr dirty="0" err="1">
                <a:solidFill>
                  <a:schemeClr val="bg1"/>
                </a:solidFill>
              </a:rPr>
              <a:t>DoS</a:t>
            </a:r>
            <a:r>
              <a:rPr dirty="0">
                <a:solidFill>
                  <a:schemeClr val="bg1"/>
                </a:solidFill>
              </a:rPr>
              <a:t>) and Distributed </a:t>
            </a:r>
            <a:r>
              <a:rPr dirty="0" err="1">
                <a:solidFill>
                  <a:schemeClr val="bg1"/>
                </a:solidFill>
              </a:rPr>
              <a:t>DoS</a:t>
            </a:r>
            <a:r>
              <a:rPr dirty="0">
                <a:solidFill>
                  <a:schemeClr val="bg1"/>
                </a:solidFill>
              </a:rPr>
              <a:t> (</a:t>
            </a:r>
            <a:r>
              <a:rPr dirty="0" err="1">
                <a:solidFill>
                  <a:schemeClr val="bg1"/>
                </a:solidFill>
              </a:rPr>
              <a:t>DDoS</a:t>
            </a:r>
            <a:r>
              <a:rPr dirty="0">
                <a:solidFill>
                  <a:schemeClr val="bg1"/>
                </a:solidFill>
              </a:rPr>
              <a:t>) Attacks</a:t>
            </a:r>
          </a:p>
          <a:p>
            <a:r>
              <a:rPr dirty="0">
                <a:solidFill>
                  <a:schemeClr val="bg1"/>
                </a:solidFill>
              </a:rPr>
              <a:t>- Man-in-the-Middle (MITM) Attacks</a:t>
            </a:r>
          </a:p>
          <a:p>
            <a:r>
              <a:rPr dirty="0">
                <a:solidFill>
                  <a:schemeClr val="bg1"/>
                </a:solidFill>
              </a:rPr>
              <a:t>- SQL Injection and Cross-Site Scripting (XSS)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Data Protection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- Encryption (AES, RSA, End-to-End Encryption)</a:t>
            </a:r>
          </a:p>
          <a:p>
            <a:r>
              <a:rPr dirty="0">
                <a:solidFill>
                  <a:schemeClr val="bg1"/>
                </a:solidFill>
              </a:rPr>
              <a:t>- Multi-Factor Authentication (MFA)</a:t>
            </a:r>
          </a:p>
          <a:p>
            <a:r>
              <a:rPr dirty="0">
                <a:solidFill>
                  <a:schemeClr val="bg1"/>
                </a:solidFill>
              </a:rPr>
              <a:t>- Regular Software Updates and Patch Management</a:t>
            </a:r>
          </a:p>
          <a:p>
            <a:r>
              <a:rPr dirty="0">
                <a:solidFill>
                  <a:schemeClr val="bg1"/>
                </a:solidFill>
              </a:rPr>
              <a:t>- Firewalls and Intrusion Detection Systems (IDS)</a:t>
            </a:r>
          </a:p>
          <a:p>
            <a:r>
              <a:rPr dirty="0">
                <a:solidFill>
                  <a:schemeClr val="bg1"/>
                </a:solidFill>
              </a:rPr>
              <a:t>- Secure Data Storage and Backup Solutions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bg1"/>
                </a:solidFill>
              </a:rPr>
              <a:t>Cybersecurity in Different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>
                <a:solidFill>
                  <a:schemeClr val="bg1"/>
                </a:solidFill>
              </a:rPr>
              <a:t>- Web Applications (HTTPS, Secure APIs, OWASP Top 10)</a:t>
            </a:r>
          </a:p>
          <a:p>
            <a:r>
              <a:rPr dirty="0">
                <a:solidFill>
                  <a:schemeClr val="bg1"/>
                </a:solidFill>
              </a:rPr>
              <a:t>- Mobile Applications (App permissions, Secure authentication)</a:t>
            </a:r>
          </a:p>
          <a:p>
            <a:r>
              <a:rPr dirty="0">
                <a:solidFill>
                  <a:schemeClr val="bg1"/>
                </a:solidFill>
              </a:rPr>
              <a:t>- Cloud Computing Security (Data encryption, Zero-trust architecture)</a:t>
            </a:r>
          </a:p>
          <a:p>
            <a:r>
              <a:rPr dirty="0">
                <a:solidFill>
                  <a:schemeClr val="bg1"/>
                </a:solidFill>
              </a:rPr>
              <a:t>- E-Commerce and Online Banking Security (PCI-DSS Compliance, Tokenization)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Legal and Regulatory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- General Data Protection Regulation (GDPR)</a:t>
            </a:r>
          </a:p>
          <a:p>
            <a:r>
              <a:rPr dirty="0">
                <a:solidFill>
                  <a:schemeClr val="bg1"/>
                </a:solidFill>
              </a:rPr>
              <a:t>- California Consumer Privacy Act (CCPA)</a:t>
            </a:r>
          </a:p>
          <a:p>
            <a:r>
              <a:rPr dirty="0">
                <a:solidFill>
                  <a:schemeClr val="bg1"/>
                </a:solidFill>
              </a:rPr>
              <a:t>- Health Insurance Portability and Accountability Act (HIPAA)</a:t>
            </a:r>
          </a:p>
          <a:p>
            <a:r>
              <a:rPr dirty="0">
                <a:solidFill>
                  <a:schemeClr val="bg1"/>
                </a:solidFill>
              </a:rPr>
              <a:t>- ISO 27001 Cybersecurity Standards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bg1"/>
                </a:solidFill>
              </a:rPr>
              <a:t>Future of Cybersecurity and Data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- AI and Machine Learning in Cybersecurity</a:t>
            </a:r>
          </a:p>
          <a:p>
            <a:r>
              <a:rPr dirty="0">
                <a:solidFill>
                  <a:schemeClr val="bg1"/>
                </a:solidFill>
              </a:rPr>
              <a:t>- Quantum Computing and its impact on encryption</a:t>
            </a:r>
          </a:p>
          <a:p>
            <a:r>
              <a:rPr dirty="0">
                <a:solidFill>
                  <a:schemeClr val="bg1"/>
                </a:solidFill>
              </a:rPr>
              <a:t>- Rise of Cybersecurity Automation</a:t>
            </a:r>
          </a:p>
          <a:p>
            <a:r>
              <a:rPr dirty="0">
                <a:solidFill>
                  <a:schemeClr val="bg1"/>
                </a:solidFill>
              </a:rPr>
              <a:t>- Cybersecurity best practices for individuals and businesses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Cybersecurity is crucial in protecting sensitive information.</a:t>
            </a:r>
          </a:p>
          <a:p>
            <a:r>
              <a:rPr dirty="0">
                <a:solidFill>
                  <a:schemeClr val="bg1"/>
                </a:solidFill>
              </a:rPr>
              <a:t>Organizations must adopt strong security measures, comply with regulations, and stay updated with emerging threats.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</TotalTime>
  <Words>329</Words>
  <Application>Microsoft Office PowerPoint</Application>
  <PresentationFormat>On-screen Show (4:3)</PresentationFormat>
  <Paragraphs>49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 </vt:lpstr>
      <vt:lpstr>Introduction to Cybersecurity</vt:lpstr>
      <vt:lpstr>Types of Cybersecurity Threats</vt:lpstr>
      <vt:lpstr>Data Protection Strategies</vt:lpstr>
      <vt:lpstr>Cybersecurity in Different Applications</vt:lpstr>
      <vt:lpstr>Legal and Regulatory Compliance</vt:lpstr>
      <vt:lpstr>Future of Cybersecurity and Data Protection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/>
  <cp:keywords/>
  <dc:description>generated using python-pptx</dc:description>
  <cp:lastModifiedBy>Suyash Pokharkar</cp:lastModifiedBy>
  <cp:revision>6</cp:revision>
  <dcterms:created xsi:type="dcterms:W3CDTF">2013-01-27T09:14:16Z</dcterms:created>
  <dcterms:modified xsi:type="dcterms:W3CDTF">2025-02-28T12:16:38Z</dcterms:modified>
  <cp:category/>
</cp:coreProperties>
</file>