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84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2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45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AI and Machine Learning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Enhancing Cybersecurity with AI and 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The rise of cyber threats has made traditional security measures inadequate. AI and Machine Learning (ML) enhance network security by enabling real-time threat detection, automated responses, and predictive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rPr dirty="0"/>
              <a:t>How AI Enhances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Detects unusual network behavior.</a:t>
            </a:r>
          </a:p>
          <a:p>
            <a:r>
              <a:rPr dirty="0">
                <a:solidFill>
                  <a:srgbClr val="002060"/>
                </a:solidFill>
              </a:rPr>
              <a:t>- Automates threat detection and response.</a:t>
            </a:r>
          </a:p>
          <a:p>
            <a:r>
              <a:rPr dirty="0">
                <a:solidFill>
                  <a:srgbClr val="002060"/>
                </a:solidFill>
              </a:rPr>
              <a:t>- Uses predictive analytics to prevent cyberattacks.</a:t>
            </a:r>
          </a:p>
          <a:p>
            <a:r>
              <a:rPr dirty="0">
                <a:solidFill>
                  <a:srgbClr val="002060"/>
                </a:solidFill>
              </a:rPr>
              <a:t>- Reduces false positives in security alerts.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Machine Learning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Supervised Learning: Classifies threats based on historical data.</a:t>
            </a:r>
          </a:p>
          <a:p>
            <a:r>
              <a:rPr dirty="0">
                <a:solidFill>
                  <a:srgbClr val="002060"/>
                </a:solidFill>
              </a:rPr>
              <a:t>- Unsupervised Learning: Detects anomalies and zero-day attacks.</a:t>
            </a:r>
          </a:p>
          <a:p>
            <a:r>
              <a:rPr dirty="0">
                <a:solidFill>
                  <a:srgbClr val="002060"/>
                </a:solidFill>
              </a:rPr>
              <a:t>- Reinforcement Learning: Adapts security measures dynamically.</a:t>
            </a:r>
          </a:p>
          <a:p>
            <a:r>
              <a:rPr dirty="0">
                <a:solidFill>
                  <a:srgbClr val="002060"/>
                </a:solidFill>
              </a:rPr>
              <a:t>- Deep Learning: Identifies complex attack patterns.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Benefits of AI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Improves accuracy in threat detection.</a:t>
            </a:r>
          </a:p>
          <a:p>
            <a:r>
              <a:rPr dirty="0">
                <a:solidFill>
                  <a:srgbClr val="002060"/>
                </a:solidFill>
              </a:rPr>
              <a:t>- Reduces human intervention in monitoring networks.</a:t>
            </a:r>
          </a:p>
          <a:p>
            <a:r>
              <a:rPr dirty="0">
                <a:solidFill>
                  <a:srgbClr val="002060"/>
                </a:solidFill>
              </a:rPr>
              <a:t>- Enhances incident response times.</a:t>
            </a:r>
          </a:p>
          <a:p>
            <a:r>
              <a:rPr dirty="0">
                <a:solidFill>
                  <a:srgbClr val="002060"/>
                </a:solidFill>
              </a:rPr>
              <a:t>- Scales security across large networks.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Challenges and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AI systems can be vulnerable to adversarial attacks.</a:t>
            </a:r>
          </a:p>
          <a:p>
            <a:r>
              <a:rPr dirty="0">
                <a:solidFill>
                  <a:srgbClr val="002060"/>
                </a:solidFill>
              </a:rPr>
              <a:t>- Requires large datasets for accurate threat detection.</a:t>
            </a:r>
          </a:p>
          <a:p>
            <a:r>
              <a:rPr dirty="0">
                <a:solidFill>
                  <a:srgbClr val="002060"/>
                </a:solidFill>
              </a:rPr>
              <a:t>- High implementation and maintenance costs.</a:t>
            </a:r>
          </a:p>
          <a:p>
            <a:r>
              <a:rPr dirty="0">
                <a:solidFill>
                  <a:srgbClr val="002060"/>
                </a:solidFill>
              </a:rPr>
              <a:t>- Ethical concerns regarding data privacy and surveillance.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AI and ML are transforming network security by improving threat detection, reducing human intervention, and enhancing response times. As cyber threats evolve, AI-driven security will continue to play a crucial role in safeguarding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</TotalTime>
  <Words>237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PowerPoint Presentation</vt:lpstr>
      <vt:lpstr>AI and Machine Learning in Network Security</vt:lpstr>
      <vt:lpstr>Introduction</vt:lpstr>
      <vt:lpstr>How AI Enhances Network Security</vt:lpstr>
      <vt:lpstr>Machine Learning Techniques Used</vt:lpstr>
      <vt:lpstr>Benefits of AI in Cybersecurity</vt:lpstr>
      <vt:lpstr>Challenges and Concerns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Someshwar Gaikwad</cp:lastModifiedBy>
  <cp:revision>2</cp:revision>
  <dcterms:created xsi:type="dcterms:W3CDTF">2013-01-27T09:14:16Z</dcterms:created>
  <dcterms:modified xsi:type="dcterms:W3CDTF">2025-02-28T11:45:55Z</dcterms:modified>
  <cp:category/>
</cp:coreProperties>
</file>