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1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6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3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9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49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1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532" y="2308799"/>
            <a:ext cx="7856936" cy="1202497"/>
          </a:xfrm>
        </p:spPr>
        <p:txBody>
          <a:bodyPr/>
          <a:lstStyle/>
          <a:p>
            <a:r>
              <a:rPr dirty="0"/>
              <a:t>Custom ROMs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5441" y="4919472"/>
            <a:ext cx="4546808" cy="734568"/>
          </a:xfrm>
        </p:spPr>
        <p:txBody>
          <a:bodyPr/>
          <a:lstStyle/>
          <a:p>
            <a:r>
              <a:rPr lang="en-US" dirty="0"/>
              <a:t> Presentation By :- Vaibhav Bhor.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Custom 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Custom ROM is a modified version of Android OS developed by third</a:t>
            </a:r>
            <a:r>
              <a:rPr lang="en-US" dirty="0"/>
              <a:t> </a:t>
            </a:r>
            <a:r>
              <a:rPr dirty="0"/>
              <a:t>party developers.</a:t>
            </a:r>
          </a:p>
          <a:p>
            <a:r>
              <a:rPr dirty="0"/>
              <a:t>Offers additional features and optimizations.</a:t>
            </a:r>
          </a:p>
          <a:p>
            <a:r>
              <a:rPr dirty="0"/>
              <a:t>Replaces the stock firmware provided by manufacturers.</a:t>
            </a:r>
          </a:p>
          <a:p>
            <a:r>
              <a:rPr dirty="0"/>
              <a:t>Often used to extend device lifespan and enhance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a Custom 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 bloatware, improving speed and performance.</a:t>
            </a:r>
          </a:p>
          <a:p>
            <a:r>
              <a:rPr dirty="0"/>
              <a:t>Access to the latest Android versions even after manufacturer support ends.</a:t>
            </a:r>
          </a:p>
          <a:p>
            <a:r>
              <a:rPr dirty="0"/>
              <a:t>Enhanced customization options.</a:t>
            </a:r>
          </a:p>
          <a:p>
            <a:r>
              <a:rPr dirty="0"/>
              <a:t>Improved battery life and security.</a:t>
            </a:r>
          </a:p>
          <a:p>
            <a:r>
              <a:rPr dirty="0"/>
              <a:t>Root access for deeper control over the device.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Custom ROMs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dirty="0"/>
              <a:t>ome well</a:t>
            </a:r>
            <a:r>
              <a:rPr lang="en-US" dirty="0"/>
              <a:t> </a:t>
            </a:r>
            <a:r>
              <a:rPr dirty="0"/>
              <a:t>known Custom ROMs include:</a:t>
            </a:r>
          </a:p>
          <a:p>
            <a:r>
              <a:rPr dirty="0" err="1"/>
              <a:t>LineageOS</a:t>
            </a:r>
            <a:r>
              <a:rPr dirty="0"/>
              <a:t>: Stable and frequently updated.</a:t>
            </a:r>
          </a:p>
          <a:p>
            <a:r>
              <a:rPr dirty="0"/>
              <a:t>Pixel Experience: Pure Pixel</a:t>
            </a:r>
            <a:r>
              <a:rPr lang="en-US" dirty="0"/>
              <a:t> </a:t>
            </a:r>
            <a:r>
              <a:rPr dirty="0"/>
              <a:t>like Android experience.</a:t>
            </a:r>
          </a:p>
          <a:p>
            <a:r>
              <a:rPr dirty="0"/>
              <a:t>Evolution X: Feature</a:t>
            </a:r>
            <a:r>
              <a:rPr lang="en-US" dirty="0"/>
              <a:t> </a:t>
            </a:r>
            <a:r>
              <a:rPr dirty="0"/>
              <a:t>rich and smooth performance.</a:t>
            </a:r>
          </a:p>
          <a:p>
            <a:r>
              <a:rPr dirty="0"/>
              <a:t>Havoc OS: High customization and stability.</a:t>
            </a:r>
          </a:p>
          <a:p>
            <a:r>
              <a:rPr dirty="0" err="1"/>
              <a:t>crDroid</a:t>
            </a:r>
            <a:r>
              <a:rPr dirty="0"/>
              <a:t>: Lightweight and user</a:t>
            </a:r>
            <a:r>
              <a:rPr lang="en-US" dirty="0"/>
              <a:t> </a:t>
            </a:r>
            <a:r>
              <a:rPr dirty="0"/>
              <a:t>friendly.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Risks of Installing Custom ROMs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Voiding warranty.</a:t>
            </a:r>
          </a:p>
          <a:p>
            <a:r>
              <a:rPr dirty="0"/>
              <a:t>Risk of bricking the device if done incorrectly.</a:t>
            </a:r>
          </a:p>
          <a:p>
            <a:r>
              <a:rPr dirty="0"/>
              <a:t>Potential security vulnerabilities.</a:t>
            </a:r>
          </a:p>
          <a:p>
            <a:r>
              <a:rPr dirty="0"/>
              <a:t>Some apps may not work properly (e.g., banking apps).</a:t>
            </a:r>
          </a:p>
          <a:p>
            <a:r>
              <a:rPr dirty="0"/>
              <a:t>Requires technical knowledge for troubleshooting.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Install a Custom 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Unlock the bootloader (varies by manufacturer).</a:t>
            </a:r>
          </a:p>
          <a:p>
            <a:r>
              <a:t>2. Install a custom recovery (TWRP is most common).</a:t>
            </a:r>
          </a:p>
          <a:p>
            <a:r>
              <a:t>3. Download the Custom ROM and compatible GApps.</a:t>
            </a:r>
          </a:p>
          <a:p>
            <a:r>
              <a:t>4. Wipe data and cache partitions via recovery.</a:t>
            </a:r>
          </a:p>
          <a:p>
            <a:r>
              <a:t>5. Flash the Custom ROM and GApps using recovery.</a:t>
            </a:r>
          </a:p>
          <a:p>
            <a:r>
              <a:t>6. Reboot and enjoy your new Custom ROM!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Custom ROMs offer greater control and longevity for Android devices.</a:t>
            </a:r>
          </a:p>
          <a:p>
            <a:r>
              <a:rPr dirty="0"/>
              <a:t>They enhance performance, customization, and security.</a:t>
            </a:r>
          </a:p>
          <a:p>
            <a:r>
              <a:rPr dirty="0"/>
              <a:t>However, they require technical skills and carry certain risks.</a:t>
            </a:r>
          </a:p>
          <a:p>
            <a:r>
              <a:rPr dirty="0"/>
              <a:t>If installed correctly, they can breathe new life into an old device!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309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Custom ROMs for Android</vt:lpstr>
      <vt:lpstr>What is a Custom ROM?</vt:lpstr>
      <vt:lpstr>Why Use a Custom ROM?</vt:lpstr>
      <vt:lpstr>Popular Custom ROMs</vt:lpstr>
      <vt:lpstr>Risks of Installing Custom ROMs</vt:lpstr>
      <vt:lpstr>How to Install a Custom ROM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Vaibhav Bhor</dc:creator>
  <cp:keywords/>
  <dc:description>generated using python-pptx</dc:description>
  <cp:lastModifiedBy>Vaibhav</cp:lastModifiedBy>
  <cp:revision>3</cp:revision>
  <dcterms:created xsi:type="dcterms:W3CDTF">2013-01-27T09:14:16Z</dcterms:created>
  <dcterms:modified xsi:type="dcterms:W3CDTF">2025-02-28T06:32:05Z</dcterms:modified>
  <cp:category/>
</cp:coreProperties>
</file>