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3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5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1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9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0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4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9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7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lang="en-US" dirty="0"/>
              <a:t>WAREHOUSING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College Presentation</a:t>
            </a:r>
          </a:p>
          <a:p>
            <a:r>
              <a:rPr dirty="0"/>
              <a:t>Prepared </a:t>
            </a:r>
            <a:r>
              <a:rPr dirty="0" err="1"/>
              <a:t>by:</a:t>
            </a:r>
            <a:r>
              <a:rPr lang="en-US" dirty="0" err="1"/>
              <a:t>Vaishnavi</a:t>
            </a:r>
            <a:r>
              <a:rPr lang="en-US" dirty="0"/>
              <a:t> Mathe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</a:t>
            </a:r>
            <a:r>
              <a:rPr lang="en-US" dirty="0"/>
              <a:t> Data WAREHOUSING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“Data Warehouse is a total architecture for collecting, storing, and delivering support data for an entire enterprise”.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“Data Warehouse allows its users to extract required data, for business analysis and strategic decision making”.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could be operational or external data.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lang="en-US" dirty="0"/>
              <a:t>WAREHOUSE</a:t>
            </a:r>
            <a:r>
              <a:rPr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Subject-oriented data</a:t>
            </a:r>
          </a:p>
          <a:p>
            <a:r>
              <a:rPr lang="en-US" dirty="0"/>
              <a:t>Integrated data </a:t>
            </a:r>
          </a:p>
          <a:p>
            <a:r>
              <a:rPr lang="en-US" dirty="0"/>
              <a:t>Time-Variant</a:t>
            </a:r>
            <a:endParaRPr dirty="0"/>
          </a:p>
          <a:p>
            <a:r>
              <a:rPr lang="en-US"/>
              <a:t>Non-volatile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Datawarehouse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Saves time</a:t>
            </a:r>
          </a:p>
          <a:p>
            <a:r>
              <a:rPr lang="en-US" dirty="0"/>
              <a:t>Improves data quality</a:t>
            </a:r>
          </a:p>
          <a:p>
            <a:r>
              <a:rPr lang="en-US" dirty="0"/>
              <a:t>Improves BI</a:t>
            </a:r>
          </a:p>
          <a:p>
            <a:r>
              <a:rPr lang="en-US" dirty="0"/>
              <a:t>Increases data security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Applications of </a:t>
            </a:r>
            <a:r>
              <a:rPr dirty="0" err="1"/>
              <a:t>Dat</a:t>
            </a:r>
            <a:r>
              <a:rPr lang="en-US" dirty="0" err="1"/>
              <a:t>AWAREHOUSE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</a:t>
            </a:r>
            <a:r>
              <a:rPr dirty="0"/>
              <a:t>ealthcare</a:t>
            </a:r>
          </a:p>
          <a:p>
            <a:r>
              <a:rPr lang="en-US" dirty="0"/>
              <a:t>In retail</a:t>
            </a:r>
            <a:endParaRPr dirty="0"/>
          </a:p>
          <a:p>
            <a:r>
              <a:rPr lang="en-US" dirty="0"/>
              <a:t>In construction</a:t>
            </a:r>
            <a:endParaRPr dirty="0"/>
          </a:p>
          <a:p>
            <a:r>
              <a:rPr lang="en-US" dirty="0"/>
              <a:t>In finance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50</TotalTime>
  <Words>96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Data WAREHOUSING</vt:lpstr>
      <vt:lpstr>Introduction to Data WAREHOUSING</vt:lpstr>
      <vt:lpstr>Data WAREHOUSE Process</vt:lpstr>
      <vt:lpstr>Advantages of Datawarehouse</vt:lpstr>
      <vt:lpstr>Applications of DatAWAREHOUSE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subject/>
  <dc:creator>Hp</dc:creator>
  <cp:keywords/>
  <dc:description>generated using python-pptx</dc:description>
  <cp:lastModifiedBy>Ram Mathe</cp:lastModifiedBy>
  <cp:revision>5</cp:revision>
  <dcterms:created xsi:type="dcterms:W3CDTF">2013-01-27T09:14:16Z</dcterms:created>
  <dcterms:modified xsi:type="dcterms:W3CDTF">2025-02-28T16:19:20Z</dcterms:modified>
  <cp:category/>
</cp:coreProperties>
</file>