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96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01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2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CF1F2-0D72-BA17-24D5-5C956120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32C-CCC9-7678-1F28-BAB9E12F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50" y="801232"/>
            <a:ext cx="6620045" cy="67645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rPr lang="en-GB" sz="1400" dirty="0"/>
              <a:t>                      </a:t>
            </a:r>
            <a:r>
              <a:rPr lang="en-GB" sz="1600" dirty="0" err="1"/>
              <a:t>Khed</a:t>
            </a:r>
            <a:r>
              <a:rPr lang="en-GB" sz="1600" dirty="0"/>
              <a:t> </a:t>
            </a:r>
            <a:r>
              <a:rPr lang="en-GB" sz="1600" dirty="0" err="1"/>
              <a:t>Taluka</a:t>
            </a:r>
            <a:r>
              <a:rPr lang="en-GB" sz="1600" dirty="0"/>
              <a:t> </a:t>
            </a:r>
            <a:r>
              <a:rPr lang="en-GB" sz="1600" dirty="0" err="1"/>
              <a:t>Shikshan</a:t>
            </a:r>
            <a:r>
              <a:rPr lang="en-GB" sz="1600" dirty="0"/>
              <a:t> </a:t>
            </a:r>
            <a:r>
              <a:rPr lang="en-GB" sz="1600" dirty="0" err="1"/>
              <a:t>Prasarak</a:t>
            </a:r>
            <a:r>
              <a:rPr lang="en-GB" sz="1600" dirty="0"/>
              <a:t> Mandal’s </a:t>
            </a:r>
            <a:br>
              <a:rPr lang="en-GB" sz="1600" dirty="0"/>
            </a:br>
            <a:r>
              <a:rPr lang="en-GB" sz="1600" dirty="0" err="1"/>
              <a:t>Hutatma</a:t>
            </a:r>
            <a:r>
              <a:rPr lang="en-GB" sz="1600" dirty="0"/>
              <a:t> </a:t>
            </a:r>
            <a:r>
              <a:rPr lang="en-GB" sz="1600" dirty="0" err="1"/>
              <a:t>Rajguru</a:t>
            </a:r>
            <a:r>
              <a:rPr lang="en-GB" sz="1600" dirty="0"/>
              <a:t> </a:t>
            </a:r>
            <a:r>
              <a:rPr lang="en-GB" sz="1600" dirty="0" err="1"/>
              <a:t>Mahavidyalaya</a:t>
            </a:r>
            <a:r>
              <a:rPr lang="en-GB" sz="1600" dirty="0"/>
              <a:t>, </a:t>
            </a:r>
            <a:r>
              <a:rPr lang="en-GB" sz="1600" dirty="0" err="1"/>
              <a:t>Rajgurunagar</a:t>
            </a:r>
            <a:r>
              <a:rPr lang="en-GB" sz="1600" dirty="0"/>
              <a:t>, Pune-410505</a:t>
            </a:r>
            <a:endParaRPr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766E1B-793B-E42F-219A-89699D38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888" y="1477682"/>
            <a:ext cx="2118571" cy="171485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0F26D5-AAA8-FC07-A41E-7600FDC1CDDF}"/>
              </a:ext>
            </a:extLst>
          </p:cNvPr>
          <p:cNvSpPr txBox="1"/>
          <p:nvPr/>
        </p:nvSpPr>
        <p:spPr>
          <a:xfrm>
            <a:off x="3956903" y="3294480"/>
            <a:ext cx="2278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    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TYBBA(CA) </a:t>
            </a:r>
            <a:endParaRPr lang="en-GB" b="1" dirty="0">
              <a:solidFill>
                <a:srgbClr val="002060"/>
              </a:solidFill>
            </a:endParaRPr>
          </a:p>
          <a:p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A Presentation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09D82-56AC-F526-F864-704C1B3F4436}"/>
              </a:ext>
            </a:extLst>
          </p:cNvPr>
          <p:cNvSpPr txBox="1"/>
          <p:nvPr/>
        </p:nvSpPr>
        <p:spPr>
          <a:xfrm>
            <a:off x="3346378" y="3940811"/>
            <a:ext cx="349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2060"/>
                </a:solidFill>
              </a:rPr>
              <a:t>   Basics of Network Security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D9BC5-7C05-3838-ED37-5AAAE48BA12C}"/>
              </a:ext>
            </a:extLst>
          </p:cNvPr>
          <p:cNvSpPr txBox="1"/>
          <p:nvPr/>
        </p:nvSpPr>
        <p:spPr>
          <a:xfrm>
            <a:off x="2560189" y="4798434"/>
            <a:ext cx="5240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rgbClr val="002060"/>
                </a:solidFill>
              </a:rPr>
              <a:t>Presented by: </a:t>
            </a:r>
            <a:r>
              <a:rPr lang="en-GB" sz="1600" b="1" dirty="0" err="1">
                <a:solidFill>
                  <a:srgbClr val="002060"/>
                </a:solidFill>
              </a:rPr>
              <a:t>Yogeshwar</a:t>
            </a:r>
            <a:r>
              <a:rPr lang="en-GB" sz="1600" b="1" dirty="0">
                <a:solidFill>
                  <a:srgbClr val="002060"/>
                </a:solidFill>
              </a:rPr>
              <a:t> </a:t>
            </a:r>
            <a:r>
              <a:rPr lang="en-GB" sz="1600" b="1" dirty="0" err="1">
                <a:solidFill>
                  <a:srgbClr val="002060"/>
                </a:solidFill>
              </a:rPr>
              <a:t>Kalyan</a:t>
            </a:r>
            <a:r>
              <a:rPr lang="en-GB" sz="1600" b="1" dirty="0">
                <a:solidFill>
                  <a:srgbClr val="002060"/>
                </a:solidFill>
              </a:rPr>
              <a:t> </a:t>
            </a:r>
            <a:r>
              <a:rPr lang="en-GB" sz="1600" b="1" dirty="0" err="1">
                <a:solidFill>
                  <a:srgbClr val="002060"/>
                </a:solidFill>
              </a:rPr>
              <a:t>Gaikwad</a:t>
            </a:r>
            <a:r>
              <a:rPr lang="en-GB" sz="1600" b="1" dirty="0">
                <a:solidFill>
                  <a:srgbClr val="002060"/>
                </a:solidFill>
              </a:rPr>
              <a:t>                          BBA (Computer Applications)
Roll No: 25
Guide: </a:t>
            </a:r>
            <a:r>
              <a:rPr lang="en-GB" sz="1600" b="1" dirty="0" err="1">
                <a:solidFill>
                  <a:srgbClr val="002060"/>
                </a:solidFill>
              </a:rPr>
              <a:t>Prof.</a:t>
            </a:r>
            <a:r>
              <a:rPr lang="en-GB" sz="1600" b="1" dirty="0">
                <a:solidFill>
                  <a:srgbClr val="002060"/>
                </a:solidFill>
              </a:rPr>
              <a:t> R.S </a:t>
            </a:r>
            <a:r>
              <a:rPr lang="en-GB" sz="1600" b="1" dirty="0" err="1">
                <a:solidFill>
                  <a:srgbClr val="002060"/>
                </a:solidFill>
              </a:rPr>
              <a:t>Jadhav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6B08B-3F9F-8D18-19A1-B94C010E6121}"/>
              </a:ext>
            </a:extLst>
          </p:cNvPr>
          <p:cNvSpPr txBox="1"/>
          <p:nvPr/>
        </p:nvSpPr>
        <p:spPr>
          <a:xfrm>
            <a:off x="2265541" y="4310143"/>
            <a:ext cx="5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2060"/>
                </a:solidFill>
              </a:rPr>
              <a:t>Protecting Data and Systems from Cyber Threats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599"/>
            <a:ext cx="6600451" cy="2262781"/>
          </a:xfr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Basics of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dirty="0"/>
              <a:t>Protecting Data and Systems from Cyber Threats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Network security is essential for safeguarding data, systems, and networks from cyber threats. As cyberattacks increase, strong security measures are crucial for protection.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Common 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Malware: Viruses, Trojans, and ransomware.</a:t>
            </a:r>
          </a:p>
          <a:p>
            <a:r>
              <a:rPr dirty="0">
                <a:solidFill>
                  <a:srgbClr val="002060"/>
                </a:solidFill>
              </a:rPr>
              <a:t>- Phishing: Deceptive emails to steal information.</a:t>
            </a:r>
          </a:p>
          <a:p>
            <a:r>
              <a:rPr dirty="0">
                <a:solidFill>
                  <a:srgbClr val="002060"/>
                </a:solidFill>
              </a:rPr>
              <a:t>- DoS Attacks: Overloading systems to disrupt services.</a:t>
            </a:r>
          </a:p>
          <a:p>
            <a:r>
              <a:rPr dirty="0">
                <a:solidFill>
                  <a:srgbClr val="002060"/>
                </a:solidFill>
              </a:rPr>
              <a:t>- Insider Threats: Risks from within the organization.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Key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Firewalls: Block unauthorized network access.</a:t>
            </a:r>
          </a:p>
          <a:p>
            <a:r>
              <a:rPr dirty="0">
                <a:solidFill>
                  <a:srgbClr val="002060"/>
                </a:solidFill>
              </a:rPr>
              <a:t>- Encryption: Protects data from interception.</a:t>
            </a:r>
          </a:p>
          <a:p>
            <a:r>
              <a:rPr dirty="0">
                <a:solidFill>
                  <a:srgbClr val="002060"/>
                </a:solidFill>
              </a:rPr>
              <a:t>- VPNs: Secure remote connections.</a:t>
            </a:r>
          </a:p>
          <a:p>
            <a:r>
              <a:rPr dirty="0">
                <a:solidFill>
                  <a:srgbClr val="002060"/>
                </a:solidFill>
              </a:rPr>
              <a:t>- Intrusion Detection Systems (IDS): Monitor network traffic for threats.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Use strong authentication methods.</a:t>
            </a:r>
          </a:p>
          <a:p>
            <a:r>
              <a:rPr dirty="0">
                <a:solidFill>
                  <a:srgbClr val="002060"/>
                </a:solidFill>
              </a:rPr>
              <a:t>- Regularly update and patch software.</a:t>
            </a:r>
          </a:p>
          <a:p>
            <a:r>
              <a:rPr dirty="0">
                <a:solidFill>
                  <a:srgbClr val="002060"/>
                </a:solidFill>
              </a:rPr>
              <a:t>- Implement access control policies.</a:t>
            </a:r>
          </a:p>
          <a:p>
            <a:r>
              <a:rPr dirty="0">
                <a:solidFill>
                  <a:srgbClr val="002060"/>
                </a:solidFill>
              </a:rPr>
              <a:t>- Conduct regular security audits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Emerging Trends in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AI-driven security solutions.</a:t>
            </a:r>
          </a:p>
          <a:p>
            <a:r>
              <a:rPr dirty="0">
                <a:solidFill>
                  <a:srgbClr val="002060"/>
                </a:solidFill>
              </a:rPr>
              <a:t>- Zero Trust architecture.</a:t>
            </a:r>
          </a:p>
          <a:p>
            <a:r>
              <a:rPr dirty="0">
                <a:solidFill>
                  <a:srgbClr val="002060"/>
                </a:solidFill>
              </a:rPr>
              <a:t>- Blockchain-based security frameworks.</a:t>
            </a:r>
          </a:p>
          <a:p>
            <a:r>
              <a:rPr dirty="0">
                <a:solidFill>
                  <a:srgbClr val="002060"/>
                </a:solidFill>
              </a:rPr>
              <a:t>- Advanced threat intelligence and automation.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Network security is a critical aspect of modern digital infrastructure. By implementing strong security measures and staying updated with the latest trends, organizations can safeguard their networks against evolving cyber threats.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209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                      Khed Taluka Shikshan Prasarak Mandal’s  Hutatma Rajguru Mahavidyalaya, Rajgurunagar, Pune-410505</vt:lpstr>
      <vt:lpstr>Basics of Network Security</vt:lpstr>
      <vt:lpstr>Introduction</vt:lpstr>
      <vt:lpstr>Common Security Threats</vt:lpstr>
      <vt:lpstr>Key Security Measures</vt:lpstr>
      <vt:lpstr>Best Practices</vt:lpstr>
      <vt:lpstr>Emerging Trends in Security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Khed Taluka Shikshan Prasarak Mandal’s  Hutatma Rajguru Mahavidyalaya, Rajgurunagar, Pune-410505</dc:title>
  <dc:subject/>
  <dc:creator/>
  <cp:keywords/>
  <dc:description>generated using python-pptx</dc:description>
  <cp:lastModifiedBy>Bunty .</cp:lastModifiedBy>
  <cp:revision>5</cp:revision>
  <dcterms:created xsi:type="dcterms:W3CDTF">2013-01-27T09:14:16Z</dcterms:created>
  <dcterms:modified xsi:type="dcterms:W3CDTF">2025-02-28T18:19:33Z</dcterms:modified>
  <cp:category/>
</cp:coreProperties>
</file>