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79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1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07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077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5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249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376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09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8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257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7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76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4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2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7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50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569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142" y="484187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Khed</a:t>
            </a:r>
            <a:r>
              <a:rPr lang="en-IN" sz="20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Taluka</a:t>
            </a:r>
            <a:r>
              <a:rPr lang="en-IN" sz="2000" b="1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Shikshan</a:t>
            </a:r>
            <a:r>
              <a:rPr lang="en-IN" sz="2000" b="1" spc="-2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Prasarak</a:t>
            </a:r>
            <a:r>
              <a:rPr lang="en-IN" sz="20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9" dirty="0">
                <a:latin typeface="Arial" panose="020B0604020202020204" pitchFamily="34" charset="0"/>
                <a:cs typeface="Arial" panose="020B0604020202020204" pitchFamily="34" charset="0"/>
              </a:rPr>
              <a:t>Mandal’s</a:t>
            </a:r>
            <a:b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Hutatma</a:t>
            </a:r>
            <a:r>
              <a:rPr lang="en-IN" sz="2000"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Rajguru</a:t>
            </a:r>
            <a:r>
              <a:rPr lang="en-IN"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Mahavidyalaya,</a:t>
            </a:r>
            <a:r>
              <a:rPr lang="en-IN" sz="2000" b="1" spc="-49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Rajgurunagar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IN" sz="2000" b="1" spc="-3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Pune-</a:t>
            </a:r>
            <a:r>
              <a:rPr lang="en-IN" sz="2000" b="1" spc="-57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b="1" spc="-9" dirty="0">
                <a:latin typeface="Arial" panose="020B0604020202020204" pitchFamily="34" charset="0"/>
                <a:cs typeface="Arial" panose="020B0604020202020204" pitchFamily="34" charset="0"/>
              </a:rPr>
              <a:t>410505</a:t>
            </a:r>
            <a:br>
              <a:rPr lang="en-IN" sz="8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80A32141-61D4-9410-09BD-FC9A0948BBC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2837" y="1405730"/>
            <a:ext cx="1838325" cy="1514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B840F0-4E48-363C-0A48-0C821F0F2CBE}"/>
              </a:ext>
            </a:extLst>
          </p:cNvPr>
          <p:cNvSpPr txBox="1"/>
          <p:nvPr/>
        </p:nvSpPr>
        <p:spPr>
          <a:xfrm>
            <a:off x="3802702" y="2971800"/>
            <a:ext cx="1538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TYBBA</a:t>
            </a:r>
            <a:r>
              <a:rPr lang="en-IN" b="1" dirty="0"/>
              <a:t>(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CA</a:t>
            </a:r>
            <a:r>
              <a:rPr lang="en-IN" b="1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2A167-1A29-AC06-D414-AA98427ADFC3}"/>
              </a:ext>
            </a:extLst>
          </p:cNvPr>
          <p:cNvSpPr txBox="1"/>
          <p:nvPr/>
        </p:nvSpPr>
        <p:spPr>
          <a:xfrm>
            <a:off x="2285999" y="3516869"/>
            <a:ext cx="4572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 PPT Presentation On</a:t>
            </a:r>
          </a:p>
          <a:p>
            <a:pPr algn="ctr"/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“Cloud Computing </a:t>
            </a:r>
            <a:r>
              <a:rPr lang="en-IN" dirty="0"/>
              <a:t>”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09E994-7C13-30E9-730B-84FFF33D96FD}"/>
              </a:ext>
            </a:extLst>
          </p:cNvPr>
          <p:cNvSpPr txBox="1"/>
          <p:nvPr/>
        </p:nvSpPr>
        <p:spPr>
          <a:xfrm>
            <a:off x="4665406" y="466753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79"/>
              </a:spcBef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Payal Dattatray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Vitkar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 No :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58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Guide:  Prof: </a:t>
            </a:r>
            <a:r>
              <a:rPr lang="en-US" sz="1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R.S.Jadhav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 to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Cloud computing allows users to store and access data over the internet.</a:t>
            </a:r>
          </a:p>
          <a:p>
            <a:r>
              <a:rPr dirty="0"/>
              <a:t>- Provides scalable resources, cost efficiency, and flexibility.</a:t>
            </a:r>
          </a:p>
          <a:p>
            <a:r>
              <a:rPr dirty="0"/>
              <a:t>- Categorized into service models like IaaS, PaaS, and SaaS.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Cloud Computing Service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Infrastructure as a Service: Virtualized hardware and networking.</a:t>
            </a:r>
          </a:p>
          <a:p>
            <a:r>
              <a:rPr dirty="0"/>
              <a:t>Platform as a Service: Development platforms with tools and libraries.</a:t>
            </a:r>
          </a:p>
          <a:p>
            <a:r>
              <a:rPr dirty="0"/>
              <a:t>Software as a Service: Hosted applications available on demand.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Deployment Models in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Public </a:t>
            </a:r>
            <a:r>
              <a:rPr dirty="0" err="1"/>
              <a:t>Cloud:Services</a:t>
            </a:r>
            <a:r>
              <a:rPr dirty="0"/>
              <a:t> provided by third-party vendors.</a:t>
            </a:r>
          </a:p>
          <a:p>
            <a:r>
              <a:rPr dirty="0"/>
              <a:t>Private Cloud: Dedicated cloud infrastructure for specific organizations.</a:t>
            </a:r>
          </a:p>
          <a:p>
            <a:r>
              <a:rPr dirty="0"/>
              <a:t>Hybrid </a:t>
            </a:r>
            <a:r>
              <a:rPr dirty="0" err="1"/>
              <a:t>Cloud:Combination</a:t>
            </a:r>
            <a:r>
              <a:rPr dirty="0"/>
              <a:t> of public and private cloud environments.</a:t>
            </a:r>
          </a:p>
          <a:p>
            <a:r>
              <a:rPr dirty="0"/>
              <a:t>-Multi-Cloud: Use of multiple cloud providers for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Cost-effective as it reduces infrastructure expenses.</a:t>
            </a:r>
          </a:p>
          <a:p>
            <a:r>
              <a:t>- Scalable and flexible for growing business needs.</a:t>
            </a:r>
          </a:p>
          <a:p>
            <a:r>
              <a:t>- Enhances collaboration and remote accessibility.</a:t>
            </a:r>
          </a:p>
          <a:p>
            <a:r>
              <a:t>- Offers disaster recovery and high availability.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Security Challenges in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Privacy: Risk of unauthorized access.</a:t>
            </a:r>
          </a:p>
          <a:p>
            <a:r>
              <a:rPr dirty="0"/>
              <a:t>Compliance: Adhering to legal regulations (GDPR, HIPAA, etc.).</a:t>
            </a:r>
          </a:p>
          <a:p>
            <a:r>
              <a:rPr dirty="0"/>
              <a:t>Cyber Threats</a:t>
            </a:r>
            <a:r>
              <a:rPr lang="en-IN" dirty="0"/>
              <a:t> </a:t>
            </a:r>
            <a:r>
              <a:rPr dirty="0"/>
              <a:t>:</a:t>
            </a:r>
            <a:r>
              <a:rPr lang="en-IN" dirty="0"/>
              <a:t> </a:t>
            </a:r>
            <a:r>
              <a:rPr dirty="0"/>
              <a:t>Data breaches, hacking, and ransomware.</a:t>
            </a:r>
          </a:p>
          <a:p>
            <a:r>
              <a:rPr dirty="0"/>
              <a:t>Service </a:t>
            </a:r>
            <a:r>
              <a:rPr dirty="0" err="1"/>
              <a:t>Dependency:Downtime</a:t>
            </a:r>
            <a:r>
              <a:rPr dirty="0"/>
              <a:t> risks and provider reliability.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Cloud computing has revolutionized IT infrastructure.</a:t>
            </a:r>
          </a:p>
          <a:p>
            <a:r>
              <a:t>- Offers scalability, cost savings, and efficiency.</a:t>
            </a:r>
          </a:p>
          <a:p>
            <a:r>
              <a:t>- Security concerns remain a challenge, requiring continuous advancements.</a:t>
            </a:r>
          </a:p>
          <a:p>
            <a:r>
              <a:t>- Future innovations like AI and edge computing will enhance cloud capabilities.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2190135"/>
            <a:ext cx="6032090" cy="2775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72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299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Khed Taluka Shikshan Prasarak Mandal’s Hutatma Rajguru Mahavidyalaya, Rajgurunagar, Pune- 410505 </vt:lpstr>
      <vt:lpstr>Introduction to Cloud Computing</vt:lpstr>
      <vt:lpstr>Cloud Computing Service Models</vt:lpstr>
      <vt:lpstr>Deployment Models in Cloud Computing</vt:lpstr>
      <vt:lpstr>Benefits of Cloud Computing</vt:lpstr>
      <vt:lpstr>Security Challenges in Cloud Computing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aftab pathan</cp:lastModifiedBy>
  <cp:revision>2</cp:revision>
  <dcterms:created xsi:type="dcterms:W3CDTF">2013-01-27T09:14:16Z</dcterms:created>
  <dcterms:modified xsi:type="dcterms:W3CDTF">2025-02-28T19:05:43Z</dcterms:modified>
  <cp:category/>
</cp:coreProperties>
</file>