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8E2B57-724C-4775-ADCC-1457CCE1DED5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28A1E9-512D-44DB-990A-71E11F4AC8E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8E2B57-724C-4775-ADCC-1457CCE1DED5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28A1E9-512D-44DB-990A-71E11F4AC8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8E2B57-724C-4775-ADCC-1457CCE1DED5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28A1E9-512D-44DB-990A-71E11F4AC8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8E2B57-724C-4775-ADCC-1457CCE1DED5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28A1E9-512D-44DB-990A-71E11F4AC8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8E2B57-724C-4775-ADCC-1457CCE1DED5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28A1E9-512D-44DB-990A-71E11F4AC8E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8E2B57-724C-4775-ADCC-1457CCE1DED5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28A1E9-512D-44DB-990A-71E11F4AC8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8E2B57-724C-4775-ADCC-1457CCE1DED5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28A1E9-512D-44DB-990A-71E11F4AC8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8E2B57-724C-4775-ADCC-1457CCE1DED5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28A1E9-512D-44DB-990A-71E11F4AC8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8E2B57-724C-4775-ADCC-1457CCE1DED5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28A1E9-512D-44DB-990A-71E11F4AC8EA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8E2B57-724C-4775-ADCC-1457CCE1DED5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28A1E9-512D-44DB-990A-71E11F4AC8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8E2B57-724C-4775-ADCC-1457CCE1DED5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28A1E9-512D-44DB-990A-71E11F4AC8E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18E2B57-724C-4775-ADCC-1457CCE1DED5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528A1E9-512D-44DB-990A-71E11F4AC8EA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188640"/>
            <a:ext cx="7406640" cy="1472184"/>
          </a:xfrm>
        </p:spPr>
        <p:txBody>
          <a:bodyPr/>
          <a:lstStyle/>
          <a:p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Cyber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Security</a:t>
            </a:r>
            <a:r>
              <a:rPr lang="en-IN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/>
            </a:r>
            <a:br>
              <a:rPr lang="en-IN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</a:br>
            <a:endParaRPr lang="en-IN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Understanding Threats, Technologies, and Protection Strategies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39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Introduction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Cyber Security?</a:t>
            </a:r>
            <a:endParaRPr lang="en-US" dirty="0"/>
          </a:p>
          <a:p>
            <a:pPr lvl="1"/>
            <a:r>
              <a:rPr lang="en-US" dirty="0"/>
              <a:t>The practice of protecting systems, networks, and programs from digital attacks.</a:t>
            </a:r>
          </a:p>
          <a:p>
            <a:r>
              <a:rPr lang="en-US" b="1" dirty="0"/>
              <a:t>Why is it Important?</a:t>
            </a:r>
            <a:endParaRPr lang="en-US" dirty="0"/>
          </a:p>
          <a:p>
            <a:pPr lvl="1"/>
            <a:r>
              <a:rPr lang="en-US" dirty="0"/>
              <a:t>Prevents data breaches, identity theft, and cyber-attacks.</a:t>
            </a:r>
          </a:p>
          <a:p>
            <a:pPr lvl="1"/>
            <a:r>
              <a:rPr lang="en-US" dirty="0"/>
              <a:t>Ensures confidentiality, integrity, and availability of information.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6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Research Topic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Cyber Security:</a:t>
            </a:r>
            <a:r>
              <a:rPr lang="en-US" dirty="0"/>
              <a:t> An Analytical Study of Threats, Technologies, and Defense Mechanisms</a:t>
            </a:r>
          </a:p>
          <a:p>
            <a:r>
              <a:rPr lang="en-US" dirty="0"/>
              <a:t>Focus on evolving cyber threats, protective technologies, and proactive security measures.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57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Literature Review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Cyber Threats:</a:t>
            </a:r>
            <a:r>
              <a:rPr lang="en-IN" dirty="0"/>
              <a:t> </a:t>
            </a:r>
            <a:r>
              <a:rPr lang="en-IN" dirty="0" err="1"/>
              <a:t>Ransomware</a:t>
            </a:r>
            <a:r>
              <a:rPr lang="en-IN" dirty="0"/>
              <a:t>, phishing, malware attacks (Smith, 2023).</a:t>
            </a:r>
          </a:p>
          <a:p>
            <a:r>
              <a:rPr lang="en-IN" b="1" dirty="0"/>
              <a:t>Technologies:</a:t>
            </a:r>
            <a:r>
              <a:rPr lang="en-IN" dirty="0"/>
              <a:t> AI-driven security, multi-factor authentication (Johnson, 2022).</a:t>
            </a:r>
          </a:p>
          <a:p>
            <a:r>
              <a:rPr lang="en-IN" b="1" dirty="0" err="1"/>
              <a:t>Defense</a:t>
            </a:r>
            <a:r>
              <a:rPr lang="en-IN" b="1" dirty="0"/>
              <a:t> Strategies:</a:t>
            </a:r>
            <a:r>
              <a:rPr lang="en-IN" dirty="0"/>
              <a:t> Firewalls, encryption, intrusion detection systems (Lee, 2021).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59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Objectives of Study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 understand the core concepts of cyber security.</a:t>
            </a:r>
          </a:p>
          <a:p>
            <a:r>
              <a:rPr lang="en-US" dirty="0"/>
              <a:t>To explore various cyber threats and their impact.</a:t>
            </a:r>
          </a:p>
          <a:p>
            <a:r>
              <a:rPr lang="en-US" dirty="0"/>
              <a:t>To analyze modern technologies used in cyber defense.</a:t>
            </a:r>
          </a:p>
          <a:p>
            <a:r>
              <a:rPr lang="en-US" dirty="0"/>
              <a:t>To examine real-world cyber-attack case studies.</a:t>
            </a:r>
          </a:p>
          <a:p>
            <a:r>
              <a:rPr lang="en-US" dirty="0"/>
              <a:t>To propose effective cyber security strategies.</a:t>
            </a:r>
          </a:p>
          <a:p>
            <a:r>
              <a:rPr lang="en-US" dirty="0"/>
              <a:t>To highlight best practices for organizations and individuals.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9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Area of Study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Threats:</a:t>
            </a:r>
            <a:endParaRPr lang="en-IN" dirty="0"/>
          </a:p>
          <a:p>
            <a:pPr lvl="1"/>
            <a:r>
              <a:rPr lang="en-IN" dirty="0"/>
              <a:t>Malware, </a:t>
            </a:r>
            <a:r>
              <a:rPr lang="en-IN" dirty="0" err="1"/>
              <a:t>Ransomware</a:t>
            </a:r>
            <a:r>
              <a:rPr lang="en-IN" dirty="0"/>
              <a:t>, Phishing, Denial of Service (</a:t>
            </a:r>
            <a:r>
              <a:rPr lang="en-IN" dirty="0" err="1"/>
              <a:t>DoS</a:t>
            </a:r>
            <a:r>
              <a:rPr lang="en-IN" dirty="0"/>
              <a:t>) attacks</a:t>
            </a:r>
          </a:p>
          <a:p>
            <a:r>
              <a:rPr lang="en-IN" b="1" dirty="0"/>
              <a:t>Technologies:</a:t>
            </a:r>
            <a:endParaRPr lang="en-IN" dirty="0"/>
          </a:p>
          <a:p>
            <a:pPr lvl="1"/>
            <a:r>
              <a:rPr lang="en-IN" dirty="0"/>
              <a:t>Encryption, Firewalls, AI-driven threat detection</a:t>
            </a:r>
          </a:p>
          <a:p>
            <a:r>
              <a:rPr lang="en-IN" b="1" dirty="0"/>
              <a:t>Security Strategies:</a:t>
            </a:r>
            <a:endParaRPr lang="en-IN" dirty="0"/>
          </a:p>
          <a:p>
            <a:pPr lvl="1"/>
            <a:r>
              <a:rPr lang="en-IN" dirty="0"/>
              <a:t>Multi-Factor Authentication (MFA), Security Information and Event Management (SIEM)</a:t>
            </a:r>
          </a:p>
          <a:p>
            <a:r>
              <a:rPr lang="en-IN" b="1" dirty="0"/>
              <a:t>Case Studies:</a:t>
            </a:r>
            <a:endParaRPr lang="en-IN" dirty="0"/>
          </a:p>
          <a:p>
            <a:pPr lvl="1"/>
            <a:r>
              <a:rPr lang="en-IN" dirty="0"/>
              <a:t>Analysis of high-profile breaches (Equifax, </a:t>
            </a:r>
            <a:r>
              <a:rPr lang="en-IN" dirty="0" err="1"/>
              <a:t>SolarWinds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680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Case Studies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Equifax Data Breach (2017):</a:t>
            </a:r>
            <a:endParaRPr lang="en-US" dirty="0"/>
          </a:p>
          <a:p>
            <a:pPr lvl="1"/>
            <a:r>
              <a:rPr lang="en-US" dirty="0"/>
              <a:t>Cause: Unpatched vulnerability.</a:t>
            </a:r>
          </a:p>
          <a:p>
            <a:pPr lvl="1"/>
            <a:r>
              <a:rPr lang="en-US" dirty="0"/>
              <a:t>Impact: Data of 147 million individuals compromised.</a:t>
            </a:r>
          </a:p>
          <a:p>
            <a:r>
              <a:rPr lang="en-US" b="1" dirty="0" err="1"/>
              <a:t>SolarWinds</a:t>
            </a:r>
            <a:r>
              <a:rPr lang="en-US" b="1" dirty="0"/>
              <a:t> Attack (2020):</a:t>
            </a:r>
            <a:endParaRPr lang="en-US" dirty="0"/>
          </a:p>
          <a:p>
            <a:pPr lvl="1"/>
            <a:r>
              <a:rPr lang="en-US" dirty="0"/>
              <a:t>Cause: Supply chain attack.</a:t>
            </a:r>
          </a:p>
          <a:p>
            <a:pPr lvl="1"/>
            <a:r>
              <a:rPr lang="en-US" dirty="0"/>
              <a:t>Impact: Breach of U.S. government agencies and major corporations.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0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Conclusion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Cyber security is vital for protecting digital infrastructure.</a:t>
            </a:r>
          </a:p>
          <a:p>
            <a:r>
              <a:rPr lang="en-US" dirty="0"/>
              <a:t>Proactive defense strategies and modern technologies reduce risk.</a:t>
            </a:r>
          </a:p>
          <a:p>
            <a:r>
              <a:rPr lang="en-US" dirty="0"/>
              <a:t>Continuous research and adaptation are key to staying secure.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8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</TotalTime>
  <Words>310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Cyber Security </vt:lpstr>
      <vt:lpstr>Introduction </vt:lpstr>
      <vt:lpstr>Research Topic </vt:lpstr>
      <vt:lpstr>Literature Review </vt:lpstr>
      <vt:lpstr>Objectives of Study </vt:lpstr>
      <vt:lpstr>Area of Study </vt:lpstr>
      <vt:lpstr>Case Studies 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</dc:title>
  <dc:creator>Dell</dc:creator>
  <cp:lastModifiedBy>Dell</cp:lastModifiedBy>
  <cp:revision>1</cp:revision>
  <dcterms:created xsi:type="dcterms:W3CDTF">2025-02-28T13:52:51Z</dcterms:created>
  <dcterms:modified xsi:type="dcterms:W3CDTF">2025-02-28T13:59:15Z</dcterms:modified>
</cp:coreProperties>
</file>