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22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53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23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81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57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03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89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05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1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28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9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2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08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36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4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91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90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44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3267" y="731004"/>
            <a:ext cx="7193552" cy="2550877"/>
          </a:xfrm>
        </p:spPr>
        <p:txBody>
          <a:bodyPr/>
          <a:lstStyle/>
          <a:p>
            <a:r>
              <a:rPr lang="en-IN" sz="4400" b="1" dirty="0">
                <a:latin typeface="Baskerville Old Face" panose="02020602080505020303" pitchFamily="18" charset="0"/>
                <a:cs typeface="Arial" panose="020B0604020202020204" pitchFamily="34" charset="0"/>
              </a:rPr>
              <a:t>Social </a:t>
            </a:r>
            <a:r>
              <a:rPr lang="en-IN" sz="4400" b="1" dirty="0" smtClean="0">
                <a:latin typeface="Baskerville Old Face" panose="02020602080505020303" pitchFamily="18" charset="0"/>
                <a:cs typeface="Arial" panose="020B0604020202020204" pitchFamily="34" charset="0"/>
              </a:rPr>
              <a:t>Media Marketing</a:t>
            </a:r>
            <a:endParaRPr sz="4400" b="1" dirty="0">
              <a:latin typeface="Baskerville Old Face" panose="02020602080505020303" pitchFamily="18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4422" y="3630968"/>
            <a:ext cx="5917679" cy="861420"/>
          </a:xfrm>
        </p:spPr>
        <p:txBody>
          <a:bodyPr>
            <a:normAutofit/>
          </a:bodyPr>
          <a:lstStyle/>
          <a:p>
            <a:r>
              <a:rPr dirty="0"/>
              <a:t>College Presentation</a:t>
            </a:r>
          </a:p>
          <a:p>
            <a:r>
              <a:rPr dirty="0"/>
              <a:t>Prepared by: </a:t>
            </a:r>
            <a:r>
              <a:rPr lang="en-US" dirty="0" smtClean="0"/>
              <a:t>Sakshi Mathe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 </a:t>
            </a:r>
            <a:r>
              <a:rPr dirty="0" smtClean="0"/>
              <a:t>to</a:t>
            </a:r>
            <a:r>
              <a:rPr lang="en-US" dirty="0" smtClean="0"/>
              <a:t> </a:t>
            </a:r>
            <a:r>
              <a:rPr lang="en-IN" dirty="0" smtClean="0"/>
              <a:t>Social </a:t>
            </a:r>
            <a:r>
              <a:rPr lang="en-IN" dirty="0"/>
              <a:t>Media Marketing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Social </a:t>
            </a:r>
            <a:r>
              <a:rPr lang="en-US" dirty="0"/>
              <a:t>media marketing is the process of promoting a product, service, or brand on social media platforms, such as Facebook, Twitter, Instagram, LinkedIn, and YouTube.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involves creating and sharing content, engaging with customers, and analyzing the effectiveness of social media campaigns.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Social Media Marketing </a:t>
            </a:r>
            <a:r>
              <a:rPr lang="en-US" dirty="0" smtClean="0"/>
              <a:t>types :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US" sz="2400" dirty="0" smtClean="0"/>
              <a:t>Paid </a:t>
            </a:r>
            <a:r>
              <a:rPr lang="en-US" sz="2400" dirty="0"/>
              <a:t>Social Media </a:t>
            </a:r>
            <a:r>
              <a:rPr lang="en-US" sz="2400" dirty="0" smtClean="0"/>
              <a:t>Advertising Platforms</a:t>
            </a:r>
            <a:r>
              <a:rPr lang="en-US" dirty="0"/>
              <a:t>: </a:t>
            </a:r>
            <a:endParaRPr lang="en-US" dirty="0" smtClean="0"/>
          </a:p>
          <a:p>
            <a:r>
              <a:rPr lang="en-IN" sz="2400" dirty="0"/>
              <a:t> Live </a:t>
            </a:r>
            <a:r>
              <a:rPr lang="en-IN" sz="2400" dirty="0" smtClean="0"/>
              <a:t>Streaming:</a:t>
            </a:r>
            <a:endParaRPr lang="en-IN" sz="2400" dirty="0"/>
          </a:p>
          <a:p>
            <a:r>
              <a:rPr lang="en-IN" sz="2400" dirty="0" smtClean="0"/>
              <a:t>Social </a:t>
            </a:r>
            <a:r>
              <a:rPr lang="en-IN" sz="2400" dirty="0"/>
              <a:t>Media </a:t>
            </a:r>
            <a:r>
              <a:rPr lang="en-IN" sz="2400" dirty="0" smtClean="0"/>
              <a:t>Analytics:</a:t>
            </a:r>
          </a:p>
          <a:p>
            <a:r>
              <a:rPr lang="en-IN" sz="2400" dirty="0"/>
              <a:t>Referral </a:t>
            </a:r>
            <a:r>
              <a:rPr lang="en-IN" sz="2400" dirty="0" smtClean="0"/>
              <a:t>Marketing:</a:t>
            </a:r>
            <a:endParaRPr sz="2400" dirty="0"/>
          </a:p>
          <a:p>
            <a:endParaRPr sz="2400" dirty="0"/>
          </a:p>
          <a:p>
            <a:pPr marL="0" indent="0"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Social Media </a:t>
            </a:r>
            <a:r>
              <a:rPr lang="en-IN" dirty="0" smtClean="0"/>
              <a:t>Platforms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0059" y="2086965"/>
            <a:ext cx="7386143" cy="3695136"/>
          </a:xfrm>
        </p:spPr>
        <p:txBody>
          <a:bodyPr>
            <a:noAutofit/>
          </a:bodyPr>
          <a:lstStyle/>
          <a:p>
            <a:r>
              <a:rPr lang="en-IN" sz="2400" dirty="0" smtClean="0"/>
              <a:t>Facebook                             Snapchat                   </a:t>
            </a:r>
          </a:p>
          <a:p>
            <a:r>
              <a:rPr lang="en-IN" sz="2400" dirty="0" smtClean="0"/>
              <a:t>Instagram                              </a:t>
            </a:r>
            <a:r>
              <a:rPr lang="en-IN" sz="2400" dirty="0" err="1"/>
              <a:t>TikTok</a:t>
            </a:r>
            <a:endParaRPr lang="en-IN" sz="2400" dirty="0"/>
          </a:p>
          <a:p>
            <a:r>
              <a:rPr lang="en-IN" sz="2400" dirty="0" smtClean="0"/>
              <a:t>YouTube                                LinkedIn</a:t>
            </a:r>
          </a:p>
          <a:p>
            <a:r>
              <a:rPr lang="en-IN" sz="2400" dirty="0" smtClean="0"/>
              <a:t>Twitter</a:t>
            </a:r>
          </a:p>
          <a:p>
            <a:pPr marL="0" indent="0">
              <a:buNone/>
            </a:pPr>
            <a:endParaRPr lang="en-IN" sz="24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Social Media Marketing: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 </a:t>
            </a:r>
            <a:r>
              <a:rPr lang="en-US" dirty="0"/>
              <a:t> </a:t>
            </a:r>
            <a:r>
              <a:rPr lang="en-US" sz="2400" b="1" dirty="0"/>
              <a:t>Increased brand awareness</a:t>
            </a:r>
            <a:r>
              <a:rPr lang="en-US" sz="2400" dirty="0"/>
              <a:t>: </a:t>
            </a:r>
            <a:r>
              <a:rPr lang="en-US" dirty="0"/>
              <a:t>Social media marketing helps businesses build brand awareness and establish their identity.</a:t>
            </a:r>
            <a:endParaRPr dirty="0"/>
          </a:p>
          <a:p>
            <a:r>
              <a:rPr lang="en-US" dirty="0"/>
              <a:t> </a:t>
            </a:r>
            <a:r>
              <a:rPr lang="en-US" sz="2400" b="1" dirty="0"/>
              <a:t>Improved customer engagement: </a:t>
            </a:r>
            <a:r>
              <a:rPr lang="en-US" dirty="0"/>
              <a:t>Social media marketing provides businesses with an opportunity to engage with customers, respond to </a:t>
            </a:r>
            <a:r>
              <a:rPr lang="en-US" dirty="0" smtClean="0"/>
              <a:t>feedback</a:t>
            </a:r>
            <a:r>
              <a:rPr lang="en-US" dirty="0"/>
              <a:t>.</a:t>
            </a:r>
            <a:endParaRPr lang="en-IN" dirty="0" smtClean="0"/>
          </a:p>
          <a:p>
            <a:r>
              <a:rPr lang="en-US" sz="2400" b="1" dirty="0"/>
              <a:t> Cost-effective: </a:t>
            </a:r>
            <a:r>
              <a:rPr lang="en-US" dirty="0"/>
              <a:t>Social media marketing is a cost-effective way to promote a product, service, or brand</a:t>
            </a:r>
            <a:r>
              <a:rPr lang="en-US" dirty="0" smtClean="0"/>
              <a:t>.</a:t>
            </a:r>
          </a:p>
          <a:p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189</TotalTime>
  <Words>167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Baskerville Old Face</vt:lpstr>
      <vt:lpstr>Century Gothic</vt:lpstr>
      <vt:lpstr>Wingdings 3</vt:lpstr>
      <vt:lpstr>Ion Boardroom</vt:lpstr>
      <vt:lpstr>Social Media Marketing</vt:lpstr>
      <vt:lpstr>Introduction to Social Media Marketing</vt:lpstr>
      <vt:lpstr>Social Media Marketing types :</vt:lpstr>
      <vt:lpstr>Social Media Platforms</vt:lpstr>
      <vt:lpstr>Benefits of Social Media Marketing: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subject/>
  <dc:creator>Hp</dc:creator>
  <cp:keywords/>
  <dc:description>generated using python-pptx</dc:description>
  <cp:lastModifiedBy>sakshi mathe</cp:lastModifiedBy>
  <cp:revision>13</cp:revision>
  <dcterms:created xsi:type="dcterms:W3CDTF">2013-01-27T09:14:16Z</dcterms:created>
  <dcterms:modified xsi:type="dcterms:W3CDTF">2025-02-28T16:10:47Z</dcterms:modified>
  <cp:category/>
</cp:coreProperties>
</file>