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400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47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8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7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24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6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9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8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0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3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3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61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241" algn="ctr">
              <a:spcBef>
                <a:spcPts val="666"/>
              </a:spcBef>
            </a:pPr>
            <a:r>
              <a:rPr lang="en-I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Khed</a:t>
            </a:r>
            <a:r>
              <a:rPr lang="en-IN" sz="1800" b="1" spc="-3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Taluka</a:t>
            </a:r>
            <a:r>
              <a:rPr lang="en-IN" sz="18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Shikshan</a:t>
            </a:r>
            <a:r>
              <a:rPr lang="en-IN" sz="1800" b="1" spc="-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Prasarak</a:t>
            </a:r>
            <a:r>
              <a:rPr lang="en-IN" sz="1800" b="1" spc="-3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spc="-9" dirty="0">
                <a:latin typeface="Arial" panose="020B0604020202020204" pitchFamily="34" charset="0"/>
                <a:cs typeface="Arial" panose="020B0604020202020204" pitchFamily="34" charset="0"/>
              </a:rPr>
              <a:t>Mandal’s</a:t>
            </a:r>
            <a:b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Hutatma</a:t>
            </a:r>
            <a:r>
              <a:rPr lang="en-IN" sz="1800" b="1" spc="-4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Rajguru</a:t>
            </a:r>
            <a:r>
              <a:rPr lang="en-IN" sz="18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Mahavidyalaya,</a:t>
            </a:r>
            <a:r>
              <a:rPr lang="en-IN" sz="1800" b="1" spc="-4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Rajgurunagar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IN" sz="1800" b="1" spc="-3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Pune-</a:t>
            </a:r>
            <a:r>
              <a:rPr lang="en-IN" sz="1800" b="1" spc="-5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spc="-9" dirty="0">
                <a:latin typeface="Arial" panose="020B0604020202020204" pitchFamily="34" charset="0"/>
                <a:cs typeface="Arial" panose="020B0604020202020204" pitchFamily="34" charset="0"/>
              </a:rPr>
              <a:t>410505</a:t>
            </a:r>
            <a:b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800" dirty="0"/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E12D8B35-1D9B-EA50-2226-A927F8A26D8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74179" y="1817182"/>
            <a:ext cx="1838325" cy="1514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051C19-8B20-940A-C45D-E0A02229C413}"/>
              </a:ext>
            </a:extLst>
          </p:cNvPr>
          <p:cNvSpPr txBox="1"/>
          <p:nvPr/>
        </p:nvSpPr>
        <p:spPr>
          <a:xfrm>
            <a:off x="2207341" y="3845635"/>
            <a:ext cx="4572000" cy="1764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21" algn="ctr">
              <a:spcBef>
                <a:spcPts val="657"/>
              </a:spcBef>
            </a:pPr>
            <a:r>
              <a:rPr lang="en-IN" sz="1800" b="1" spc="-44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I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19158" marR="611874" algn="ctr">
              <a:lnSpc>
                <a:spcPts val="2074"/>
              </a:lnSpc>
              <a:spcBef>
                <a:spcPts val="146"/>
              </a:spcBef>
            </a:pPr>
            <a:r>
              <a:rPr lang="en-IN" sz="1800" b="1" spc="-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b="1" spc="-9" dirty="0">
                <a:latin typeface="Arial" panose="020B0604020202020204" pitchFamily="34" charset="0"/>
                <a:cs typeface="Arial" panose="020B0604020202020204" pitchFamily="34" charset="0"/>
              </a:rPr>
              <a:t>PPT Presentation </a:t>
            </a:r>
            <a:r>
              <a:rPr lang="en-IN" sz="1800" b="1" spc="-22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lang="en-I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02" algn="ctr">
              <a:spcBef>
                <a:spcPts val="401"/>
              </a:spcBef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Artificial Intelligence </a:t>
            </a:r>
            <a:r>
              <a:rPr lang="en-IN" sz="1800" b="1" spc="-9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I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27"/>
              </a:spcBef>
            </a:pPr>
            <a:endParaRPr lang="en-IN" sz="1800" dirty="0">
              <a:latin typeface="Times New Roman"/>
              <a:cs typeface="Times New Roman"/>
            </a:endParaRPr>
          </a:p>
          <a:p>
            <a:pPr>
              <a:spcBef>
                <a:spcPts val="627"/>
              </a:spcBef>
            </a:pPr>
            <a:endParaRPr lang="en-IN" sz="1800" dirty="0">
              <a:latin typeface="Times New Roman"/>
              <a:cs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5AA600-031B-7521-CD72-45271A4A7710}"/>
              </a:ext>
            </a:extLst>
          </p:cNvPr>
          <p:cNvSpPr txBox="1"/>
          <p:nvPr/>
        </p:nvSpPr>
        <p:spPr>
          <a:xfrm>
            <a:off x="2286000" y="34290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79"/>
              </a:spcBef>
            </a:pPr>
            <a:r>
              <a:rPr lang="en-IN" sz="1800" b="1" spc="-9" dirty="0">
                <a:latin typeface="Arial" panose="020B0604020202020204" pitchFamily="34" charset="0"/>
                <a:cs typeface="Arial" panose="020B0604020202020204" pitchFamily="34" charset="0"/>
              </a:rPr>
              <a:t>TYBBA(CA)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59B6DF-15A1-76BA-0302-9617373771F9}"/>
              </a:ext>
            </a:extLst>
          </p:cNvPr>
          <p:cNvSpPr txBox="1"/>
          <p:nvPr/>
        </p:nvSpPr>
        <p:spPr>
          <a:xfrm>
            <a:off x="4803057" y="4923870"/>
            <a:ext cx="39673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79"/>
              </a:spcBef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sejal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Anil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Bomble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 No :13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Guide:  Prof: </a:t>
            </a: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R.S.Jadhav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Artificial Intelligence (AI) is a branch of computer science focused on creating machines that can perform tasks that typically require human intelligence. This includes problem-solving, learning, reasoning, and decision-making. AI is used in various industries to enhance efficiency and automate complex processes.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Types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•Narrow AI:</a:t>
            </a:r>
            <a:r>
              <a:rPr lang="en-US" dirty="0"/>
              <a:t> </a:t>
            </a:r>
            <a:r>
              <a:rPr dirty="0"/>
              <a:t>AI designed for specific tasks, like voice assistants (Siri, Alexa).</a:t>
            </a:r>
          </a:p>
          <a:p>
            <a:r>
              <a:rPr dirty="0"/>
              <a:t>• General AI: AI with human-like reasoning and problem-solving abilities (not yet fully developed).</a:t>
            </a:r>
          </a:p>
          <a:p>
            <a:r>
              <a:rPr dirty="0"/>
              <a:t>• Super AI:</a:t>
            </a:r>
            <a:r>
              <a:rPr lang="en-US" dirty="0"/>
              <a:t> </a:t>
            </a:r>
            <a:r>
              <a:rPr dirty="0"/>
              <a:t>Hypothetical AI that surpasses human intelligence and capabilities.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Machine Learning &amp;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Machine learning is a subset of AI where computers learn from data without explicit programming. Deep learning, a more advanced form, uses artificial neural networks to process large datasets and recognize patterns.</a:t>
            </a:r>
          </a:p>
          <a:p>
            <a:r>
              <a:rPr dirty="0"/>
              <a:t>Examples: Image recognition, speech processing, fraud detection.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Applications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• Healthcare</a:t>
            </a:r>
            <a:r>
              <a:rPr lang="en-US" dirty="0"/>
              <a:t> </a:t>
            </a:r>
            <a:r>
              <a:rPr dirty="0"/>
              <a:t>:</a:t>
            </a:r>
            <a:r>
              <a:rPr lang="en-US" dirty="0"/>
              <a:t> </a:t>
            </a:r>
            <a:r>
              <a:rPr dirty="0"/>
              <a:t>AI-powered diagnosis, robotic surgeries, and drug discovery.</a:t>
            </a:r>
          </a:p>
          <a:p>
            <a:r>
              <a:rPr dirty="0"/>
              <a:t>• Finance: Fraud detection, risk assessment, and algorithmic trading.</a:t>
            </a:r>
          </a:p>
          <a:p>
            <a:r>
              <a:rPr dirty="0"/>
              <a:t>• Automotive</a:t>
            </a:r>
            <a:r>
              <a:rPr lang="en-US" dirty="0"/>
              <a:t> </a:t>
            </a:r>
            <a:r>
              <a:rPr dirty="0"/>
              <a:t>:</a:t>
            </a:r>
            <a:r>
              <a:rPr lang="en-US" dirty="0"/>
              <a:t> </a:t>
            </a:r>
            <a:r>
              <a:rPr dirty="0"/>
              <a:t>Self-driving cars and intelligent traffic management.</a:t>
            </a:r>
          </a:p>
          <a:p>
            <a:r>
              <a:rPr dirty="0"/>
              <a:t>• Retail</a:t>
            </a:r>
            <a:r>
              <a:rPr lang="en-US" dirty="0"/>
              <a:t> </a:t>
            </a:r>
            <a:r>
              <a:rPr dirty="0"/>
              <a:t>: AI-driven customer service chatbots and personalized recommendations.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AI in Everyday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AI is deeply integrated into our daily lives:</a:t>
            </a:r>
          </a:p>
          <a:p>
            <a:r>
              <a:rPr dirty="0"/>
              <a:t>• Virtual assistants: Siri, Alexa, and Google Assistant.</a:t>
            </a:r>
          </a:p>
          <a:p>
            <a:r>
              <a:rPr dirty="0"/>
              <a:t>• Smart home </a:t>
            </a:r>
            <a:r>
              <a:rPr dirty="0" err="1"/>
              <a:t>devices:AI-powered</a:t>
            </a:r>
            <a:r>
              <a:rPr dirty="0"/>
              <a:t> thermostats, security systems, and lighting.</a:t>
            </a:r>
          </a:p>
          <a:p>
            <a:r>
              <a:rPr dirty="0"/>
              <a:t>• Entertainment &amp; recommendations: Netflix and YouTube suggest content based on user behavior.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Challenges and Ethical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• Job displacement: Automation may replace human jobs.</a:t>
            </a:r>
          </a:p>
          <a:p>
            <a:r>
              <a:rPr dirty="0"/>
              <a:t>• Bias in AI: AI algorithms can inherit biases from training data.</a:t>
            </a:r>
          </a:p>
          <a:p>
            <a:r>
              <a:rPr dirty="0"/>
              <a:t>• Privacy concerns: AI-driven surveillance and data collection.</a:t>
            </a:r>
          </a:p>
          <a:p>
            <a:r>
              <a:rPr dirty="0"/>
              <a:t>• Security risks: Cybersecurity threats involving AI hacking.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Future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AI-powered robots and automation.</a:t>
            </a:r>
          </a:p>
          <a:p>
            <a:r>
              <a:rPr dirty="0"/>
              <a:t>• AI in space exploration and scientific research.</a:t>
            </a:r>
          </a:p>
          <a:p>
            <a:r>
              <a:rPr dirty="0"/>
              <a:t>• Ethical AI development and governance.</a:t>
            </a:r>
          </a:p>
          <a:p>
            <a:r>
              <a:rPr dirty="0"/>
              <a:t>• AI-human collaboration to enhance productivity.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is revolutionizing industries, improving efficiency, and changing the way we live. However, ethical considerations and responsible AI development are crucial for ensuring a positive impact on society. With continued advancements, AI will play an even greater role in shaping the future of technology and innovation.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</TotalTime>
  <Words>440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Retrospect</vt:lpstr>
      <vt:lpstr>Khed Taluka Shikshan Prasarak Mandal’s Hutatma Rajguru Mahavidyalaya, Rajgurunagar, Pune- 410505 </vt:lpstr>
      <vt:lpstr>Introduction to AI</vt:lpstr>
      <vt:lpstr>Types of AI</vt:lpstr>
      <vt:lpstr>Machine Learning &amp; Deep Learning</vt:lpstr>
      <vt:lpstr>Applications of AI</vt:lpstr>
      <vt:lpstr>AI in Everyday Life</vt:lpstr>
      <vt:lpstr>Challenges and Ethical Concerns</vt:lpstr>
      <vt:lpstr>Future of AI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aftab pathan</cp:lastModifiedBy>
  <cp:revision>2</cp:revision>
  <dcterms:created xsi:type="dcterms:W3CDTF">2013-01-27T09:14:16Z</dcterms:created>
  <dcterms:modified xsi:type="dcterms:W3CDTF">2025-02-28T13:18:17Z</dcterms:modified>
  <cp:category/>
</cp:coreProperties>
</file>