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34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578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7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03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7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5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0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4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4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DEVELOPEMENT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College Presentation</a:t>
            </a:r>
          </a:p>
          <a:p>
            <a:r>
              <a:rPr dirty="0"/>
              <a:t>Prepared by: </a:t>
            </a:r>
            <a:r>
              <a:rPr lang="en-US" dirty="0" err="1" smtClean="0"/>
              <a:t>Anisha</a:t>
            </a:r>
            <a:r>
              <a:rPr lang="en-US" dirty="0" smtClean="0"/>
              <a:t> </a:t>
            </a:r>
            <a:r>
              <a:rPr lang="en-US" dirty="0" err="1" smtClean="0"/>
              <a:t>Dhumal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</a:t>
            </a:r>
            <a:r>
              <a:rPr lang="en-US" dirty="0" err="1" smtClean="0"/>
              <a:t>WEb</a:t>
            </a:r>
            <a:r>
              <a:rPr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DEVELOPEMNT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development is the process of building and maintaining websites and web applications</a:t>
            </a:r>
            <a:r>
              <a:rPr lang="en-US" dirty="0" smtClean="0"/>
              <a:t>.</a:t>
            </a:r>
          </a:p>
          <a:p>
            <a:r>
              <a:rPr lang="en-US" dirty="0"/>
              <a:t> It involves a range of technologies, including HTML, CSS, JavaScript, and server-side programming languages such as PHP, Ruby, and Python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lang="en-US" dirty="0" smtClean="0"/>
              <a:t> web development</a:t>
            </a:r>
            <a:r>
              <a:rPr lang="en-US" dirty="0"/>
              <a:t> </a:t>
            </a:r>
            <a:r>
              <a:rPr lang="en-US" dirty="0" smtClean="0"/>
              <a:t>types 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r>
              <a:rPr lang="en-IN" sz="2400" dirty="0" smtClean="0"/>
              <a:t>Front-end </a:t>
            </a:r>
            <a:r>
              <a:rPr lang="en-IN" sz="2400" dirty="0"/>
              <a:t>development</a:t>
            </a:r>
            <a:endParaRPr sz="2400" dirty="0"/>
          </a:p>
          <a:p>
            <a:r>
              <a:rPr lang="en-IN" sz="2400" dirty="0" smtClean="0"/>
              <a:t>Back-end development</a:t>
            </a:r>
            <a:endParaRPr sz="2400" dirty="0"/>
          </a:p>
          <a:p>
            <a:r>
              <a:rPr lang="en-IN" sz="2400" dirty="0" smtClean="0"/>
              <a:t> </a:t>
            </a:r>
            <a:r>
              <a:rPr lang="en-IN" sz="2400" dirty="0"/>
              <a:t>Full-stack development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Development Technologies: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 </a:t>
            </a:r>
            <a:r>
              <a:rPr lang="en-IN" dirty="0"/>
              <a:t>(Hypertext </a:t>
            </a:r>
            <a:r>
              <a:rPr lang="en-IN" dirty="0" err="1"/>
              <a:t>Markup</a:t>
            </a:r>
            <a:r>
              <a:rPr lang="en-IN" dirty="0"/>
              <a:t> Language</a:t>
            </a:r>
            <a:endParaRPr dirty="0"/>
          </a:p>
          <a:p>
            <a:r>
              <a:rPr lang="en-IN" dirty="0"/>
              <a:t>CSS (Cascading Style Sheets</a:t>
            </a:r>
            <a:r>
              <a:rPr dirty="0" smtClean="0"/>
              <a:t>Regression Analysis</a:t>
            </a:r>
            <a:endParaRPr lang="en-US" dirty="0"/>
          </a:p>
          <a:p>
            <a:r>
              <a:rPr lang="en-IN" dirty="0"/>
              <a:t> </a:t>
            </a:r>
            <a:r>
              <a:rPr lang="en-IN" dirty="0" smtClean="0"/>
              <a:t>JavaScript</a:t>
            </a:r>
          </a:p>
          <a:p>
            <a:r>
              <a:rPr lang="en-IN" dirty="0"/>
              <a:t>Server-side programming </a:t>
            </a:r>
            <a:r>
              <a:rPr lang="en-IN" dirty="0" smtClean="0"/>
              <a:t>languages</a:t>
            </a:r>
          </a:p>
          <a:p>
            <a:r>
              <a:rPr lang="en-IN" dirty="0"/>
              <a:t> Frameworks and libraries: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web </a:t>
            </a:r>
            <a:r>
              <a:rPr lang="en-IN" dirty="0" smtClean="0"/>
              <a:t>development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E-commerce Websites</a:t>
            </a:r>
            <a:endParaRPr dirty="0"/>
          </a:p>
          <a:p>
            <a:r>
              <a:rPr lang="en-IN" dirty="0"/>
              <a:t>Social Media </a:t>
            </a:r>
            <a:r>
              <a:rPr lang="en-IN" dirty="0" smtClean="0"/>
              <a:t>Platforms</a:t>
            </a:r>
            <a:endParaRPr dirty="0"/>
          </a:p>
          <a:p>
            <a:r>
              <a:rPr lang="en-IN" dirty="0" smtClean="0"/>
              <a:t>Educational Platforms</a:t>
            </a:r>
          </a:p>
          <a:p>
            <a:r>
              <a:rPr lang="en-IN" dirty="0"/>
              <a:t>Business and Enterprise Applications</a:t>
            </a:r>
            <a:endParaRPr dirty="0"/>
          </a:p>
          <a:p>
            <a:r>
              <a:rPr lang="en-IN" dirty="0"/>
              <a:t>Financial and Banking Applications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</TotalTime>
  <Words>113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WEB DEVELOPEMENT</vt:lpstr>
      <vt:lpstr>Introduction to WEb  DEVELOPEMNT</vt:lpstr>
      <vt:lpstr>  web development types :</vt:lpstr>
      <vt:lpstr>Web Development Technologies:</vt:lpstr>
      <vt:lpstr>applications of web development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subject/>
  <dc:creator>Hp</dc:creator>
  <cp:keywords/>
  <dc:description>generated using python-pptx</dc:description>
  <cp:lastModifiedBy>sakshi mathe</cp:lastModifiedBy>
  <cp:revision>5</cp:revision>
  <dcterms:created xsi:type="dcterms:W3CDTF">2013-01-27T09:14:16Z</dcterms:created>
  <dcterms:modified xsi:type="dcterms:W3CDTF">2025-02-28T13:26:39Z</dcterms:modified>
  <cp:category/>
</cp:coreProperties>
</file>