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90" r:id="rId5"/>
    <p:sldId id="277" r:id="rId6"/>
    <p:sldId id="279" r:id="rId7"/>
    <p:sldId id="264" r:id="rId8"/>
    <p:sldId id="286" r:id="rId9"/>
    <p:sldId id="256" r:id="rId10"/>
    <p:sldId id="25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649E4-0170-4C1D-8ACC-93C1D3A5F786}" v="2" dt="2025-02-28T15:18:42.779"/>
  </p1510:revLst>
</p1510:revInfo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204" autoAdjust="0"/>
  </p:normalViewPr>
  <p:slideViewPr>
    <p:cSldViewPr snapToGrid="0">
      <p:cViewPr varScale="1">
        <p:scale>
          <a:sx n="62" d="100"/>
          <a:sy n="62" d="100"/>
        </p:scale>
        <p:origin x="76" y="104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16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291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60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67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64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39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895658-EA1F-4910-80AB-4DA76E16747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25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10" Type="http://schemas.openxmlformats.org/officeDocument/2006/relationships/image" Target="../media/image5.png"/><Relationship Id="rId4" Type="http://schemas.openxmlformats.org/officeDocument/2006/relationships/image" Target="../media/image14.png"/><Relationship Id="rId9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4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4772" y="677918"/>
            <a:ext cx="685629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896112"/>
            <a:ext cx="10668000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0FC509-0D49-9500-59C9-DAE0A699FB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2417197"/>
            <a:ext cx="4278313" cy="3737541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n-US" sz="1800" smtClean="0"/>
            </a:lvl1pPr>
            <a:lvl2pPr>
              <a:spcBef>
                <a:spcPts val="0"/>
              </a:spcBef>
              <a:spcAft>
                <a:spcPts val="1200"/>
              </a:spcAft>
              <a:defRPr lang="en-US" sz="1800" smtClean="0"/>
            </a:lvl2pPr>
            <a:lvl3pPr>
              <a:spcBef>
                <a:spcPts val="0"/>
              </a:spcBef>
              <a:spcAft>
                <a:spcPts val="1200"/>
              </a:spcAft>
              <a:defRPr lang="en-US" sz="1800" smtClean="0"/>
            </a:lvl3pPr>
            <a:lvl4pPr>
              <a:spcBef>
                <a:spcPts val="0"/>
              </a:spcBef>
              <a:spcAft>
                <a:spcPts val="1200"/>
              </a:spcAft>
              <a:defRPr lang="en-US" sz="1800" smtClean="0"/>
            </a:lvl4pPr>
            <a:lvl5pPr>
              <a:spcBef>
                <a:spcPts val="0"/>
              </a:spcBef>
              <a:spcAft>
                <a:spcPts val="1200"/>
              </a:spcAft>
              <a:defRPr lang="en-US" sz="1800"/>
            </a:lvl5pPr>
          </a:lstStyle>
          <a:p>
            <a:pPr lvl="0"/>
            <a:r>
              <a:rPr lang="en-US" dirty="0"/>
              <a:t>Click to add text </a:t>
            </a:r>
          </a:p>
          <a:p>
            <a:pPr marL="685800" lvl="1" indent="-228600"/>
            <a:r>
              <a:rPr lang="en-US" dirty="0"/>
              <a:t>Second level</a:t>
            </a:r>
          </a:p>
          <a:p>
            <a:pPr marL="1143000" lvl="2" indent="-228600"/>
            <a:r>
              <a:rPr lang="en-US" dirty="0"/>
              <a:t>Third level</a:t>
            </a:r>
          </a:p>
          <a:p>
            <a:pPr marL="1600200" lvl="3" indent="-228600"/>
            <a:r>
              <a:rPr lang="en-US" dirty="0"/>
              <a:t>Fourth level</a:t>
            </a:r>
          </a:p>
          <a:p>
            <a:pPr marL="2057400" lvl="4" indent="-228600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7113F543-A373-5951-EBF3-7E283EE52F0B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5241471" y="2417763"/>
            <a:ext cx="6188529" cy="37369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4C80AE-01F3-AAB6-99EF-DB1B5934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0241B24-8629-6BC2-C72F-A156F0624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BBF9-1C14-3371-F0AC-507FFCAB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89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2574" y="896111"/>
            <a:ext cx="9866540" cy="1358140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F1898E-3E74-4E43-A202-1A664022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014984" cy="6858000"/>
            <a:chOff x="0" y="0"/>
            <a:chExt cx="1014984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14776F7-F8A5-4235-8C8D-17F0E4F45B03}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F301899-34C1-47B4-B5CD-F77BA341C0F9}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E9363-03B7-439D-8B5E-0665E48F046E}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432F5F5-1688-44BD-B071-A62C04824FB8}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9FF8F5-F7B8-46B0-BB03-FE972A6832E7}"/>
                </a:ext>
              </a:extLst>
            </p:cNvPr>
            <p:cNvSpPr/>
            <p:nvPr userDrawn="1"/>
          </p:nvSpPr>
          <p:spPr>
            <a:xfrm rot="10800000">
              <a:off x="100582" y="2936725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31EB8EE7-3843-4CA8-879D-5D985DAA0D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57200" y="5416459"/>
              <a:ext cx="1828800" cy="914400"/>
            </a:xfrm>
            <a:prstGeom prst="rect">
              <a:avLst/>
            </a:prstGeom>
          </p:spPr>
        </p:pic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5FF0EEFD-0038-4A2F-AD3B-01A98EFF5C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63329"/>
              <a:ext cx="1828800" cy="914400"/>
            </a:xfrm>
            <a:prstGeom prst="rect">
              <a:avLst/>
            </a:prstGeom>
          </p:spPr>
        </p:pic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0232-76AA-C9E3-F846-8DB1B44E5AF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552575" y="2481940"/>
            <a:ext cx="6477952" cy="363583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2pPr>
            <a:lvl3pPr marL="9144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3pPr>
            <a:lvl4pPr marL="13716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4pPr>
            <a:lvl5pPr marL="1828800">
              <a:lnSpc>
                <a:spcPct val="100000"/>
              </a:lnSpc>
              <a:spcAft>
                <a:spcPts val="600"/>
              </a:spcAft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37A04978-5D2C-BBF1-9C05-C527176190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72723" y="2481940"/>
            <a:ext cx="3046391" cy="3759200"/>
          </a:xfrm>
        </p:spPr>
        <p:txBody>
          <a:bodyPr>
            <a:normAutofit/>
          </a:bodyPr>
          <a:lstStyle>
            <a:lvl1pPr marL="342900" indent="-342900">
              <a:spcAft>
                <a:spcPts val="600"/>
              </a:spcAft>
              <a:buFont typeface="+mj-lt"/>
              <a:buAutoNum type="arabicPeriod"/>
              <a:defRPr sz="1800">
                <a:solidFill>
                  <a:schemeClr val="bg1"/>
                </a:solidFill>
              </a:defRPr>
            </a:lvl1pPr>
            <a:lvl2pPr marL="800100" indent="-342900">
              <a:spcAft>
                <a:spcPts val="600"/>
              </a:spcAft>
              <a:buFont typeface="+mj-lt"/>
              <a:buAutoNum type="alphaLcPeriod"/>
              <a:defRPr sz="1800">
                <a:solidFill>
                  <a:schemeClr val="bg1"/>
                </a:solidFill>
              </a:defRPr>
            </a:lvl2pPr>
            <a:lvl3pPr marL="1257300" indent="-342900">
              <a:spcAft>
                <a:spcPts val="600"/>
              </a:spcAft>
              <a:buFont typeface="+mj-lt"/>
              <a:buAutoNum type="arabicParenR"/>
              <a:defRPr sz="1800">
                <a:solidFill>
                  <a:schemeClr val="bg1"/>
                </a:solidFill>
              </a:defRPr>
            </a:lvl3pPr>
            <a:lvl4pPr marL="1714500" indent="-342900">
              <a:spcAft>
                <a:spcPts val="600"/>
              </a:spcAft>
              <a:buFont typeface="+mj-lt"/>
              <a:buAutoNum type="alphaLcParenR"/>
              <a:defRPr sz="1800">
                <a:solidFill>
                  <a:schemeClr val="bg1"/>
                </a:solidFill>
              </a:defRPr>
            </a:lvl4pPr>
            <a:lvl5pPr marL="2171700" indent="-342900">
              <a:spcAft>
                <a:spcPts val="600"/>
              </a:spcAft>
              <a:buFont typeface="+mj-lt"/>
              <a:buAutoNum type="romanLcPeriod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Date Placeholder 3">
            <a:extLst>
              <a:ext uri="{FF2B5EF4-FFF2-40B4-BE49-F238E27FC236}">
                <a16:creationId xmlns:a16="http://schemas.microsoft.com/office/drawing/2014/main" id="{41C57AEB-9E33-4F77-9F58-DB0D1B97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54480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182F895D-C48A-41AA-9DE6-43A17B7E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4452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5" name="Slide Number Placeholder 5">
            <a:extLst>
              <a:ext uri="{FF2B5EF4-FFF2-40B4-BE49-F238E27FC236}">
                <a16:creationId xmlns:a16="http://schemas.microsoft.com/office/drawing/2014/main" id="{4C15BF58-30D9-4A0E-8506-1CD777B0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36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4155" y="896112"/>
            <a:ext cx="10665845" cy="1325563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E06194BC-6453-CA18-2623-B07F3A5D4E9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762000" y="2417763"/>
            <a:ext cx="10665845" cy="3678235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insert table</a:t>
            </a:r>
          </a:p>
          <a:p>
            <a:endParaRPr lang="en-US" dirty="0"/>
          </a:p>
        </p:txBody>
      </p:sp>
      <p:sp>
        <p:nvSpPr>
          <p:cNvPr id="7" name="Rectangle 23">
            <a:extLst>
              <a:ext uri="{FF2B5EF4-FFF2-40B4-BE49-F238E27FC236}">
                <a16:creationId xmlns:a16="http://schemas.microsoft.com/office/drawing/2014/main" id="{AB92D86A-5036-415A-B056-A55CB2E0C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177016" y="0"/>
            <a:ext cx="1014984" cy="1014984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3A465A0-88AA-B50B-92D8-3A549283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744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195F626-7C08-9907-6A85-922BE6AA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3449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AD34A-4F3F-C89B-BBBC-E7740F414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8175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480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00245" y="544285"/>
            <a:ext cx="5528217" cy="2685383"/>
          </a:xfrm>
        </p:spPr>
        <p:txBody>
          <a:bodyPr anchor="b">
            <a:normAutofit/>
          </a:bodyPr>
          <a:lstStyle>
            <a:lvl1pPr algn="l">
              <a:defRPr sz="4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896340" y="3423773"/>
            <a:ext cx="5528217" cy="2029969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3950" y="429461"/>
            <a:ext cx="6343650" cy="2668463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83B974-C7F1-5026-EC6E-647371B64BB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38712" y="3299953"/>
            <a:ext cx="6338888" cy="26684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-7753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7D011F5-A799-BEAA-9160-5743D58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33694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660358"/>
            <a:ext cx="6594768" cy="5537284"/>
          </a:xfrm>
        </p:spPr>
        <p:txBody>
          <a:bodyPr anchor="ctr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rot="10800000">
            <a:off x="1" y="761322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EA6F58-FA46-C921-5758-59234B148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069439" cy="4828833"/>
            <a:chOff x="0" y="0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>
              <a:spLocks/>
            </p:cNvSpPr>
            <p:nvPr userDrawn="1"/>
          </p:nvSpPr>
          <p:spPr>
            <a:xfrm rot="10800000" flipH="1">
              <a:off x="2026630" y="77643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 rot="10800000">
              <a:off x="0" y="76613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 rot="10800000">
              <a:off x="1351" y="0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39471" y="2798865"/>
              <a:ext cx="2029968" cy="2029968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 rot="10800000">
              <a:off x="2029604" y="0"/>
              <a:ext cx="2029968" cy="7845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CD1CD1B2-7EBC-96B6-A02D-7972C27874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2035948" y="788197"/>
              <a:ext cx="2019299" cy="999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6966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33694" y="544285"/>
            <a:ext cx="6594768" cy="3445329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29789" y="4130045"/>
            <a:ext cx="6594768" cy="195152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A24CB0-5164-75CE-ED27-EF876C19C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2029167"/>
            <a:ext cx="4069439" cy="4828833"/>
            <a:chOff x="0" y="2029167"/>
            <a:chExt cx="4069439" cy="482883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6F989FA-6E7A-3A98-AF95-F2384308BD32}"/>
                </a:ext>
              </a:extLst>
            </p:cNvPr>
            <p:cNvSpPr/>
            <p:nvPr userDrawn="1"/>
          </p:nvSpPr>
          <p:spPr>
            <a:xfrm flipH="1">
              <a:off x="9867" y="4051601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23">
              <a:extLst>
                <a:ext uri="{FF2B5EF4-FFF2-40B4-BE49-F238E27FC236}">
                  <a16:creationId xmlns:a16="http://schemas.microsoft.com/office/drawing/2014/main" id="{F0BAC8B3-F184-675F-DC5F-C48CE69D7622}"/>
                </a:ext>
              </a:extLst>
            </p:cNvPr>
            <p:cNvSpPr/>
            <p:nvPr userDrawn="1"/>
          </p:nvSpPr>
          <p:spPr>
            <a:xfrm>
              <a:off x="2039471" y="4061896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B75A35-885A-CE38-4F65-95EF186B13D1}"/>
                </a:ext>
              </a:extLst>
            </p:cNvPr>
            <p:cNvSpPr/>
            <p:nvPr userDrawn="1"/>
          </p:nvSpPr>
          <p:spPr>
            <a:xfrm>
              <a:off x="2038120" y="6083058"/>
              <a:ext cx="2029968" cy="7749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4B488086-4998-410C-FCC8-29CA6288A7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0" y="2029167"/>
              <a:ext cx="2029968" cy="2029968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27BDAED-0D36-04AE-1A0C-E36977943C38}"/>
                </a:ext>
              </a:extLst>
            </p:cNvPr>
            <p:cNvGrpSpPr/>
            <p:nvPr userDrawn="1"/>
          </p:nvGrpSpPr>
          <p:grpSpPr>
            <a:xfrm>
              <a:off x="110109" y="4130046"/>
              <a:ext cx="1920240" cy="1920240"/>
              <a:chOff x="5361924" y="7472790"/>
              <a:chExt cx="1828800" cy="18288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CF3798F-8E8C-7928-8347-8BC5B07B29F9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A488BF7D-B7D9-249A-4EC2-8A1F6311D1BD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C68EE8A4-53F3-EAAD-F43C-1F73C11BCE4C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06ABFB8-B814-19D4-3D47-A20F5AE8785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33" name="Group 32">
                        <a:extLst>
                          <a:ext uri="{FF2B5EF4-FFF2-40B4-BE49-F238E27FC236}">
                            <a16:creationId xmlns:a16="http://schemas.microsoft.com/office/drawing/2014/main" id="{992340A8-8A61-1791-D56D-37F56A662FE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CD482B6F-4CF8-CEB3-7478-EB1A76DCF567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37" name="Group 36">
                            <a:extLst>
                              <a:ext uri="{FF2B5EF4-FFF2-40B4-BE49-F238E27FC236}">
                                <a16:creationId xmlns:a16="http://schemas.microsoft.com/office/drawing/2014/main" id="{48DB94FE-59B9-2EAD-D619-84D732CEACD3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39" name="Oval 38">
                              <a:extLst>
                                <a:ext uri="{FF2B5EF4-FFF2-40B4-BE49-F238E27FC236}">
                                  <a16:creationId xmlns:a16="http://schemas.microsoft.com/office/drawing/2014/main" id="{E9EB6EED-2663-2442-C484-EF27395DCEB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40" name="Oval 39">
                              <a:extLst>
                                <a:ext uri="{FF2B5EF4-FFF2-40B4-BE49-F238E27FC236}">
                                  <a16:creationId xmlns:a16="http://schemas.microsoft.com/office/drawing/2014/main" id="{E5978766-DE51-5FF5-41BE-B1007C37165E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38" name="Oval 37">
                            <a:extLst>
                              <a:ext uri="{FF2B5EF4-FFF2-40B4-BE49-F238E27FC236}">
                                <a16:creationId xmlns:a16="http://schemas.microsoft.com/office/drawing/2014/main" id="{749B68DA-C119-6301-085A-2E7F3F7E3CB1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36" name="Oval 35">
                          <a:extLst>
                            <a:ext uri="{FF2B5EF4-FFF2-40B4-BE49-F238E27FC236}">
                              <a16:creationId xmlns:a16="http://schemas.microsoft.com/office/drawing/2014/main" id="{D753957E-F4A5-E4CA-B8B3-F6AE73F159F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34" name="Oval 33">
                        <a:extLst>
                          <a:ext uri="{FF2B5EF4-FFF2-40B4-BE49-F238E27FC236}">
                            <a16:creationId xmlns:a16="http://schemas.microsoft.com/office/drawing/2014/main" id="{3C4F46AE-42C2-9E3D-D294-F9297389D110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32" name="Oval 31">
                      <a:extLst>
                        <a:ext uri="{FF2B5EF4-FFF2-40B4-BE49-F238E27FC236}">
                          <a16:creationId xmlns:a16="http://schemas.microsoft.com/office/drawing/2014/main" id="{42376F25-4466-0F15-CD2F-B821AC9CCE5C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BC988D2-4FFC-612A-DD91-A41B6194EF6C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3690E8A-1D3D-3D5D-932E-D2A2CFE5BDAB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1AE08D7C-4190-C00C-19F0-BEC1F608B97A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7B3E9873-3672-0001-60F1-6068B67A6DF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D85BCE-3B9E-234C-4D1D-EC1A6A57D298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CC66A2F-CBBE-220E-5ECB-528B8EE34F83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7B0A7FC-B497-31A6-1F93-414F96AF4C4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6879019-2911-2F60-CC5B-25D1BE752B8D}"/>
                </a:ext>
              </a:extLst>
            </p:cNvPr>
            <p:cNvSpPr/>
            <p:nvPr userDrawn="1"/>
          </p:nvSpPr>
          <p:spPr>
            <a:xfrm>
              <a:off x="9867" y="6073440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CEA94B-F499-5FCA-D063-7FD71F10F95B}"/>
                </a:ext>
              </a:extLst>
            </p:cNvPr>
            <p:cNvSpPr/>
            <p:nvPr userDrawn="1"/>
          </p:nvSpPr>
          <p:spPr>
            <a:xfrm>
              <a:off x="9867" y="405160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A461CB72-9777-50F4-94EC-91A4EE864A4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4076118" cy="6096678"/>
          </a:xfrm>
          <a:custGeom>
            <a:avLst/>
            <a:gdLst>
              <a:gd name="connsiteX0" fmla="*/ 0 w 4076118"/>
              <a:gd name="connsiteY0" fmla="*/ 0 h 6096678"/>
              <a:gd name="connsiteX1" fmla="*/ 4076118 w 4076118"/>
              <a:gd name="connsiteY1" fmla="*/ 0 h 6096678"/>
              <a:gd name="connsiteX2" fmla="*/ 4076118 w 4076118"/>
              <a:gd name="connsiteY2" fmla="*/ 2038351 h 6096678"/>
              <a:gd name="connsiteX3" fmla="*/ 4076118 w 4076118"/>
              <a:gd name="connsiteY3" fmla="*/ 2048256 h 6096678"/>
              <a:gd name="connsiteX4" fmla="*/ 4076118 w 4076118"/>
              <a:gd name="connsiteY4" fmla="*/ 6096678 h 6096678"/>
              <a:gd name="connsiteX5" fmla="*/ 27696 w 4076118"/>
              <a:gd name="connsiteY5" fmla="*/ 2048256 h 6096678"/>
              <a:gd name="connsiteX6" fmla="*/ 0 w 4076118"/>
              <a:gd name="connsiteY6" fmla="*/ 2048256 h 6096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6118" h="6096678">
                <a:moveTo>
                  <a:pt x="0" y="0"/>
                </a:moveTo>
                <a:lnTo>
                  <a:pt x="4076118" y="0"/>
                </a:lnTo>
                <a:lnTo>
                  <a:pt x="4076118" y="2038351"/>
                </a:lnTo>
                <a:lnTo>
                  <a:pt x="4076118" y="2048256"/>
                </a:lnTo>
                <a:lnTo>
                  <a:pt x="4076118" y="6096678"/>
                </a:lnTo>
                <a:lnTo>
                  <a:pt x="27696" y="2048256"/>
                </a:lnTo>
                <a:lnTo>
                  <a:pt x="0" y="2048256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17235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1" y="896112"/>
            <a:ext cx="6589150" cy="1988706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F03D4-C3B7-918C-FF43-0A9C106AC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27476" y="-9144"/>
            <a:ext cx="4069095" cy="6867144"/>
            <a:chOff x="8127476" y="-9144"/>
            <a:chExt cx="4069095" cy="686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DCD25-4CC2-4A9A-B033-132F3DA6D2F5}"/>
                </a:ext>
              </a:extLst>
            </p:cNvPr>
            <p:cNvSpPr/>
            <p:nvPr userDrawn="1"/>
          </p:nvSpPr>
          <p:spPr>
            <a:xfrm>
              <a:off x="10162032" y="2014436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23">
              <a:extLst>
                <a:ext uri="{FF2B5EF4-FFF2-40B4-BE49-F238E27FC236}">
                  <a16:creationId xmlns:a16="http://schemas.microsoft.com/office/drawing/2014/main" id="{D2F68DA8-1D58-42B0-A2C9-046E92884BC1}"/>
                </a:ext>
              </a:extLst>
            </p:cNvPr>
            <p:cNvSpPr/>
            <p:nvPr userDrawn="1"/>
          </p:nvSpPr>
          <p:spPr>
            <a:xfrm rot="5400000">
              <a:off x="10160492" y="2024569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DB232A4-4F4E-48E9-9E61-BE51F716635C}"/>
                </a:ext>
              </a:extLst>
            </p:cNvPr>
            <p:cNvSpPr/>
            <p:nvPr userDrawn="1"/>
          </p:nvSpPr>
          <p:spPr>
            <a:xfrm>
              <a:off x="10162032" y="0"/>
              <a:ext cx="2029968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CB66576-218C-4236-B125-DD7B03A784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10162032" y="0"/>
              <a:ext cx="2029968" cy="202996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57D1F3-8C55-47FE-B39A-86D30F8FFEA1}"/>
                </a:ext>
              </a:extLst>
            </p:cNvPr>
            <p:cNvSpPr/>
            <p:nvPr userDrawn="1"/>
          </p:nvSpPr>
          <p:spPr>
            <a:xfrm>
              <a:off x="8139364" y="-7084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EB6F2E-2621-4EB5-A04D-906FD08CED87}"/>
                </a:ext>
              </a:extLst>
            </p:cNvPr>
            <p:cNvSpPr/>
            <p:nvPr userDrawn="1"/>
          </p:nvSpPr>
          <p:spPr>
            <a:xfrm flipH="1">
              <a:off x="8127476" y="4807776"/>
              <a:ext cx="2032942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CC28908-2548-441C-BE9D-8728E1FC84C0}"/>
                </a:ext>
              </a:extLst>
            </p:cNvPr>
            <p:cNvSpPr/>
            <p:nvPr userDrawn="1"/>
          </p:nvSpPr>
          <p:spPr>
            <a:xfrm>
              <a:off x="10160492" y="4041539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731DC170-FB16-45F8-B62C-DCAB2B9AC3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7272" y="5079562"/>
              <a:ext cx="2019299" cy="999451"/>
            </a:xfrm>
            <a:prstGeom prst="rect">
              <a:avLst/>
            </a:prstGeom>
          </p:spPr>
        </p:pic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29D2A7-ABB3-4E2D-88CA-F813997011F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8139640" y="-9144"/>
              <a:ext cx="2029968" cy="2029968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B6750E-735F-4906-8BCA-E0BD4F029617}"/>
                </a:ext>
              </a:extLst>
            </p:cNvPr>
            <p:cNvSpPr/>
            <p:nvPr userDrawn="1"/>
          </p:nvSpPr>
          <p:spPr>
            <a:xfrm>
              <a:off x="10158984" y="6016751"/>
              <a:ext cx="2029968" cy="8412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051ECE99-ACA6-46AF-98D5-81FBD3F834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31156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A847BA4-24DF-47BE-BE28-02415C2A2D3C}"/>
                </a:ext>
              </a:extLst>
            </p:cNvPr>
            <p:cNvGrpSpPr/>
            <p:nvPr userDrawn="1"/>
          </p:nvGrpSpPr>
          <p:grpSpPr>
            <a:xfrm>
              <a:off x="8227718" y="2092719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2CC485-8A14-4767-80E8-8FB0A9991D20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E119FAB2-4AF3-4EC9-98C6-E69760D02810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E2A21525-E952-4F39-A9B2-2CA7C5B14B8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53BFFD34-0142-4185-8790-1D792CB2F5DD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00D3FC75-8C07-4B5B-A025-3CCC5DC458DA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393D2F91-0E6A-4541-843C-1FC0CC2A024A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7C9F80E2-6A88-44DC-B048-7178CAA61DA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1D9D5420-70BE-477D-A17F-A86F19AD3FAC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0BBACECF-9AE7-40B5-90D0-AE2CF1FBE0BD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1A76BEA0-888E-41CD-9B30-B128A39F781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2EA36045-2F1D-402B-A951-B9957D5C145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AAF58CB3-363E-4156-8148-52E0B9CB634A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BDC4E05B-A602-483A-B19B-B907358D4629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55AC54D8-2C27-49A7-B1CE-C865E629499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9753262-9BA1-4716-B4B5-AAFE232A72A2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5B2AD932-98DF-4DA1-B19E-E38A4DD270F0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DE13C879-BB42-4F2C-9413-A1322DE58809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28B4D2F2-9DD5-4B23-A2F2-7DBEE9E61F6C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C1A2F663-A8A7-4337-9C39-489B4C457111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1609761D-150A-4DE0-9604-CC3953C108D0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1189D1C-85ED-4EF1-A384-7C4590ED50FD}"/>
                </a:ext>
              </a:extLst>
            </p:cNvPr>
            <p:cNvSpPr/>
            <p:nvPr userDrawn="1"/>
          </p:nvSpPr>
          <p:spPr>
            <a:xfrm>
              <a:off x="8138160" y="4045868"/>
              <a:ext cx="2029968" cy="82296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45306C5-E470-4A93-9C9F-5D066F760D16}"/>
                </a:ext>
              </a:extLst>
            </p:cNvPr>
            <p:cNvSpPr/>
            <p:nvPr userDrawn="1"/>
          </p:nvSpPr>
          <p:spPr>
            <a:xfrm>
              <a:off x="8138160" y="2029968"/>
              <a:ext cx="1014984" cy="201168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1C374B-40F2-4B1E-A9D8-6E5C932FF170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8138160" y="2012062"/>
              <a:ext cx="3044952" cy="7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C668341-39BE-4448-B29D-2594AE6D75C2}"/>
                </a:ext>
              </a:extLst>
            </p:cNvPr>
            <p:cNvSpPr/>
            <p:nvPr userDrawn="1"/>
          </p:nvSpPr>
          <p:spPr>
            <a:xfrm>
              <a:off x="11055096" y="1874902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7" name="Date Placeholder 3">
            <a:extLst>
              <a:ext uri="{FF2B5EF4-FFF2-40B4-BE49-F238E27FC236}">
                <a16:creationId xmlns:a16="http://schemas.microsoft.com/office/drawing/2014/main" id="{56895315-7883-40AA-AB6E-E7F8B77E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295" y="6355080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68" name="Footer Placeholder 4">
            <a:extLst>
              <a:ext uri="{FF2B5EF4-FFF2-40B4-BE49-F238E27FC236}">
                <a16:creationId xmlns:a16="http://schemas.microsoft.com/office/drawing/2014/main" id="{0000A4E2-8200-4049-B783-2C99FBDB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99886" y="635508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9" name="Slide Number Placeholder 5">
            <a:extLst>
              <a:ext uri="{FF2B5EF4-FFF2-40B4-BE49-F238E27FC236}">
                <a16:creationId xmlns:a16="http://schemas.microsoft.com/office/drawing/2014/main" id="{179E1CD1-EB8F-4E56-ADD5-06293A7A2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4091" y="635508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BB414F1-8F08-3A3B-45E3-9F44595164A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62001" y="3058886"/>
            <a:ext cx="6597372" cy="329619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  <a:lvl2pPr marL="457200">
              <a:lnSpc>
                <a:spcPts val="2000"/>
              </a:lnSpc>
              <a:defRPr sz="1800">
                <a:solidFill>
                  <a:schemeClr val="bg1"/>
                </a:solidFill>
              </a:defRPr>
            </a:lvl2pPr>
            <a:lvl3pPr marL="914400">
              <a:lnSpc>
                <a:spcPts val="2000"/>
              </a:lnSpc>
              <a:defRPr sz="1800">
                <a:solidFill>
                  <a:schemeClr val="bg1"/>
                </a:solidFill>
              </a:defRPr>
            </a:lvl3pPr>
            <a:lvl4pPr marL="1371600">
              <a:lnSpc>
                <a:spcPts val="2000"/>
              </a:lnSpc>
              <a:defRPr sz="1800">
                <a:solidFill>
                  <a:schemeClr val="bg1"/>
                </a:solidFill>
              </a:defRPr>
            </a:lvl4pPr>
            <a:lvl5pPr marL="1828800">
              <a:lnSpc>
                <a:spcPts val="2000"/>
              </a:lnSpc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069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pos="57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09F422-89F7-BDA7-7801-F364BA5D9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3045" y="-4303"/>
            <a:ext cx="7252590" cy="6862680"/>
            <a:chOff x="-3045" y="-4303"/>
            <a:chExt cx="7252590" cy="686268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629CA98-D89C-4A69-9A55-8D6C17DCDDF0}"/>
                </a:ext>
              </a:extLst>
            </p:cNvPr>
            <p:cNvSpPr/>
            <p:nvPr userDrawn="1"/>
          </p:nvSpPr>
          <p:spPr>
            <a:xfrm>
              <a:off x="-1146" y="4775407"/>
              <a:ext cx="2029968" cy="207752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2C5F573-21FC-4A6F-B46F-5583E20C994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-3045" y="-4303"/>
              <a:ext cx="2029968" cy="2029968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65556A-38A5-4BA5-9A40-33F02F960B1E}"/>
                </a:ext>
              </a:extLst>
            </p:cNvPr>
            <p:cNvSpPr/>
            <p:nvPr userDrawn="1"/>
          </p:nvSpPr>
          <p:spPr>
            <a:xfrm>
              <a:off x="3757" y="2033993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7900790-71B8-45C8-9B6D-07E23CEA7632}"/>
                </a:ext>
              </a:extLst>
            </p:cNvPr>
            <p:cNvSpPr/>
            <p:nvPr userDrawn="1"/>
          </p:nvSpPr>
          <p:spPr>
            <a:xfrm>
              <a:off x="-218" y="4059798"/>
              <a:ext cx="2029968" cy="75956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8AC969-4FA2-44AD-A273-2A0B7839749F}"/>
                </a:ext>
              </a:extLst>
            </p:cNvPr>
            <p:cNvSpPr/>
            <p:nvPr userDrawn="1"/>
          </p:nvSpPr>
          <p:spPr>
            <a:xfrm>
              <a:off x="4071442" y="4058828"/>
              <a:ext cx="3178103" cy="2799549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91CB31D0-C621-4EF7-AE25-5C3BCD5882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38053" y="2029625"/>
              <a:ext cx="2029878" cy="202376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B2CC2F02-F98F-4E69-AA01-CCF96A602E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34034" y="4055808"/>
              <a:ext cx="2029968" cy="2029968"/>
            </a:xfrm>
            <a:prstGeom prst="rect">
              <a:avLst/>
            </a:prstGeom>
          </p:spPr>
        </p:pic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05B395-CB62-452B-A84F-936AD8EDDA92}"/>
                </a:ext>
              </a:extLst>
            </p:cNvPr>
            <p:cNvSpPr/>
            <p:nvPr userDrawn="1"/>
          </p:nvSpPr>
          <p:spPr>
            <a:xfrm>
              <a:off x="2028568" y="4060579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2622C30D-68C5-43FD-997F-CFD4DD72E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2043950" y="4059923"/>
              <a:ext cx="2029968" cy="2029968"/>
            </a:xfrm>
            <a:prstGeom prst="rect">
              <a:avLst/>
            </a:prstGeom>
          </p:spPr>
        </p:pic>
        <p:pic>
          <p:nvPicPr>
            <p:cNvPr id="35" name="Picture 34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AC3CDBDC-6EB4-4B7D-A9F6-4CFA748349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6" y="3062893"/>
              <a:ext cx="2019299" cy="999451"/>
            </a:xfrm>
            <a:prstGeom prst="rect">
              <a:avLst/>
            </a:prstGeom>
          </p:spPr>
        </p:pic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34457344-691C-417A-9C29-5AD8ABC43E5A}"/>
                </a:ext>
              </a:extLst>
            </p:cNvPr>
            <p:cNvGrpSpPr/>
            <p:nvPr userDrawn="1"/>
          </p:nvGrpSpPr>
          <p:grpSpPr>
            <a:xfrm>
              <a:off x="4433" y="4836676"/>
              <a:ext cx="1965960" cy="1965960"/>
              <a:chOff x="5361924" y="7472790"/>
              <a:chExt cx="1828800" cy="1828800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8DDC918-5A9B-4D14-98A4-9002D8520FD4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2366D07F-988F-459E-BBD3-15126F92902E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6CCACE8C-699F-4B10-BA84-94167BA05CC5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176" name="Group 175">
                      <a:extLst>
                        <a:ext uri="{FF2B5EF4-FFF2-40B4-BE49-F238E27FC236}">
                          <a16:creationId xmlns:a16="http://schemas.microsoft.com/office/drawing/2014/main" id="{59F49E32-0B71-4676-8012-BA971DA2100F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178" name="Group 177">
                        <a:extLst>
                          <a:ext uri="{FF2B5EF4-FFF2-40B4-BE49-F238E27FC236}">
                            <a16:creationId xmlns:a16="http://schemas.microsoft.com/office/drawing/2014/main" id="{DF41FA5A-1504-4DC4-B514-00C377423E7C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180" name="Group 179">
                          <a:extLst>
                            <a:ext uri="{FF2B5EF4-FFF2-40B4-BE49-F238E27FC236}">
                              <a16:creationId xmlns:a16="http://schemas.microsoft.com/office/drawing/2014/main" id="{68B4610A-A91F-459F-A9C5-9FC624665516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182" name="Group 181">
                            <a:extLst>
                              <a:ext uri="{FF2B5EF4-FFF2-40B4-BE49-F238E27FC236}">
                                <a16:creationId xmlns:a16="http://schemas.microsoft.com/office/drawing/2014/main" id="{D794F6E3-A9E3-42A9-93AA-7B9E20AD922D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184" name="Oval 183">
                              <a:extLst>
                                <a:ext uri="{FF2B5EF4-FFF2-40B4-BE49-F238E27FC236}">
                                  <a16:creationId xmlns:a16="http://schemas.microsoft.com/office/drawing/2014/main" id="{90B634B0-4792-4A28-B92A-ACA35F17767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185" name="Oval 184">
                              <a:extLst>
                                <a:ext uri="{FF2B5EF4-FFF2-40B4-BE49-F238E27FC236}">
                                  <a16:creationId xmlns:a16="http://schemas.microsoft.com/office/drawing/2014/main" id="{1B466310-2C61-42F1-81EB-2B5BF01B2267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6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183" name="Oval 182">
                            <a:extLst>
                              <a:ext uri="{FF2B5EF4-FFF2-40B4-BE49-F238E27FC236}">
                                <a16:creationId xmlns:a16="http://schemas.microsoft.com/office/drawing/2014/main" id="{53A72A9A-79AE-4A89-8938-7A85E2248DE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6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181" name="Oval 180">
                          <a:extLst>
                            <a:ext uri="{FF2B5EF4-FFF2-40B4-BE49-F238E27FC236}">
                              <a16:creationId xmlns:a16="http://schemas.microsoft.com/office/drawing/2014/main" id="{02618DCD-5B83-4412-9D1A-968C246DCAC1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6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179" name="Oval 178">
                        <a:extLst>
                          <a:ext uri="{FF2B5EF4-FFF2-40B4-BE49-F238E27FC236}">
                            <a16:creationId xmlns:a16="http://schemas.microsoft.com/office/drawing/2014/main" id="{29B173F9-A6EA-4B31-B4C6-3C8DE08F2F11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6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177" name="Oval 176">
                      <a:extLst>
                        <a:ext uri="{FF2B5EF4-FFF2-40B4-BE49-F238E27FC236}">
                          <a16:creationId xmlns:a16="http://schemas.microsoft.com/office/drawing/2014/main" id="{466DB0E2-4B80-4A09-8BCA-9432E1E1DAE3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20D2F087-D77F-4913-922E-014FB9DEE63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DD44EC19-A244-4489-9CB8-0361CFBFD02F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7" name="Oval 166">
                  <a:extLst>
                    <a:ext uri="{FF2B5EF4-FFF2-40B4-BE49-F238E27FC236}">
                      <a16:creationId xmlns:a16="http://schemas.microsoft.com/office/drawing/2014/main" id="{C5C029E7-6D6D-4D14-8D8E-E407011AF097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69" name="Oval 168">
                  <a:extLst>
                    <a:ext uri="{FF2B5EF4-FFF2-40B4-BE49-F238E27FC236}">
                      <a16:creationId xmlns:a16="http://schemas.microsoft.com/office/drawing/2014/main" id="{4A74D8A7-ACD3-40A3-918D-46DF99BF9F3E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9C994ED9-5124-452B-986B-4782056BCFB3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72" name="Oval 171">
                  <a:extLst>
                    <a:ext uri="{FF2B5EF4-FFF2-40B4-BE49-F238E27FC236}">
                      <a16:creationId xmlns:a16="http://schemas.microsoft.com/office/drawing/2014/main" id="{8ADCBFB4-9F0A-40FB-A585-2728254E0A7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42E049E2-81A6-45F8-BA9F-DEA21400B1AD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5F20D6C-6085-4D3F-9186-6895908C97B9}"/>
                </a:ext>
              </a:extLst>
            </p:cNvPr>
            <p:cNvSpPr/>
            <p:nvPr userDrawn="1"/>
          </p:nvSpPr>
          <p:spPr>
            <a:xfrm rot="16200000">
              <a:off x="506891" y="5335524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56BE23-DE49-4D55-A6A0-DFE2A870120D}"/>
                </a:ext>
              </a:extLst>
            </p:cNvPr>
            <p:cNvSpPr/>
            <p:nvPr userDrawn="1"/>
          </p:nvSpPr>
          <p:spPr>
            <a:xfrm>
              <a:off x="2028658" y="6089528"/>
              <a:ext cx="2049251" cy="7684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F3BD55-FF25-4CA9-8016-81AEB8AA43E8}"/>
                </a:ext>
              </a:extLst>
            </p:cNvPr>
            <p:cNvSpPr/>
            <p:nvPr userDrawn="1"/>
          </p:nvSpPr>
          <p:spPr>
            <a:xfrm>
              <a:off x="3838078" y="1859479"/>
              <a:ext cx="274320" cy="27432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E09EA6C-7AC2-47BE-95B8-4D3412867BA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1990665"/>
              <a:ext cx="4023360" cy="33894"/>
            </a:xfrm>
            <a:prstGeom prst="line">
              <a:avLst/>
            </a:prstGeom>
            <a:ln w="508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974771" y="576943"/>
            <a:ext cx="6449786" cy="2785508"/>
          </a:xfrm>
        </p:spPr>
        <p:txBody>
          <a:bodyPr anchor="b">
            <a:normAutofit/>
          </a:bodyPr>
          <a:lstStyle>
            <a:lvl1pPr algn="l">
              <a:defRPr sz="48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00591F-8CE8-B626-C81A-6C960B2BAE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974772" y="3373686"/>
            <a:ext cx="6449785" cy="1029586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92" name="Date Placeholder 3">
            <a:extLst>
              <a:ext uri="{FF2B5EF4-FFF2-40B4-BE49-F238E27FC236}">
                <a16:creationId xmlns:a16="http://schemas.microsoft.com/office/drawing/2014/main" id="{2837477B-3D20-4982-86AF-91100FE4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19821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193" name="Footer Placeholder 4">
            <a:extLst>
              <a:ext uri="{FF2B5EF4-FFF2-40B4-BE49-F238E27FC236}">
                <a16:creationId xmlns:a16="http://schemas.microsoft.com/office/drawing/2014/main" id="{B6E38A1E-AF37-4A09-9B69-65397A07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27198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94" name="Slide Number Placeholder 5">
            <a:extLst>
              <a:ext uri="{FF2B5EF4-FFF2-40B4-BE49-F238E27FC236}">
                <a16:creationId xmlns:a16="http://schemas.microsoft.com/office/drawing/2014/main" id="{FB77B535-C760-4E32-8A7E-BF9AD08B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2847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70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5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736" y="896112"/>
            <a:ext cx="9389288" cy="1362456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8DF45F-9FEA-47BE-AC15-52BE148E1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239499" y="0"/>
            <a:ext cx="1015984" cy="6858000"/>
            <a:chOff x="11239499" y="0"/>
            <a:chExt cx="1015984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C51E8B0-FB58-4BB5-9CDA-4A1B4DBC5E90}"/>
                </a:ext>
              </a:extLst>
            </p:cNvPr>
            <p:cNvSpPr/>
            <p:nvPr userDrawn="1"/>
          </p:nvSpPr>
          <p:spPr>
            <a:xfrm>
              <a:off x="11240499" y="4828032"/>
              <a:ext cx="1014984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48A0B2-480B-4F04-B7B5-67A328B174D1}"/>
                </a:ext>
              </a:extLst>
            </p:cNvPr>
            <p:cNvSpPr/>
            <p:nvPr userDrawn="1"/>
          </p:nvSpPr>
          <p:spPr>
            <a:xfrm>
              <a:off x="11240499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0A19E0-B2DF-4E35-AD7A-80B5C429C6C1}"/>
                </a:ext>
              </a:extLst>
            </p:cNvPr>
            <p:cNvSpPr/>
            <p:nvPr userDrawn="1"/>
          </p:nvSpPr>
          <p:spPr>
            <a:xfrm>
              <a:off x="11240499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1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9C1C8F39-77F2-4753-A57A-2FD46715F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0777681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6AF7B2-2B49-4313-AA4E-3FD77CF46A04}"/>
                </a:ext>
              </a:extLst>
            </p:cNvPr>
            <p:cNvSpPr/>
            <p:nvPr userDrawn="1"/>
          </p:nvSpPr>
          <p:spPr>
            <a:xfrm>
              <a:off x="11240499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9AA5A01-9E59-4C92-9634-32DB51F91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880040" y="5394960"/>
              <a:ext cx="1828800" cy="914400"/>
            </a:xfrm>
            <a:prstGeom prst="rect">
              <a:avLst/>
            </a:prstGeom>
          </p:spPr>
        </p:pic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3A8643-F793-41FD-AA08-DC814719C40C}"/>
                </a:ext>
              </a:extLst>
            </p:cNvPr>
            <p:cNvSpPr/>
            <p:nvPr userDrawn="1"/>
          </p:nvSpPr>
          <p:spPr>
            <a:xfrm>
              <a:off x="11250235" y="4949368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F50D01F0-AD27-490F-8044-37B2D9E233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10793035" y="3391083"/>
              <a:ext cx="1828800" cy="914400"/>
            </a:xfrm>
            <a:prstGeom prst="rect">
              <a:avLst/>
            </a:prstGeom>
          </p:spPr>
        </p:pic>
      </p:grpSp>
      <p:sp>
        <p:nvSpPr>
          <p:cNvPr id="32" name="Date Placeholder 3">
            <a:extLst>
              <a:ext uri="{FF2B5EF4-FFF2-40B4-BE49-F238E27FC236}">
                <a16:creationId xmlns:a16="http://schemas.microsoft.com/office/drawing/2014/main" id="{417A4AF6-C906-4001-BDD2-33E11631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1735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33" name="Footer Placeholder 4">
            <a:extLst>
              <a:ext uri="{FF2B5EF4-FFF2-40B4-BE49-F238E27FC236}">
                <a16:creationId xmlns:a16="http://schemas.microsoft.com/office/drawing/2014/main" id="{5D94E674-98A0-4C77-80E5-084E3946B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24487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4" name="Slide Number Placeholder 5">
            <a:extLst>
              <a:ext uri="{FF2B5EF4-FFF2-40B4-BE49-F238E27FC236}">
                <a16:creationId xmlns:a16="http://schemas.microsoft.com/office/drawing/2014/main" id="{36214990-C58C-4D62-9381-40A24246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35D7B7-20E9-ADCF-4417-B443AF3112F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71734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4468C5-0B68-8408-80C5-F8681CA9891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5645989" y="2590800"/>
            <a:ext cx="4515035" cy="3505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Font typeface="Arial" panose="020B0604020202020204" pitchFamily="34" charset="0"/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81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phic 25">
            <a:extLst>
              <a:ext uri="{FF2B5EF4-FFF2-40B4-BE49-F238E27FC236}">
                <a16:creationId xmlns:a16="http://schemas.microsoft.com/office/drawing/2014/main" id="{E1BC9BFE-80C0-4DA9-92DB-070C41E41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097646">
            <a:off x="403102" y="-983359"/>
            <a:ext cx="2029968" cy="2029968"/>
          </a:xfrm>
          <a:prstGeom prst="rect">
            <a:avLst/>
          </a:prstGeom>
        </p:spPr>
      </p:pic>
      <p:sp>
        <p:nvSpPr>
          <p:cNvPr id="8" name="Rectangle 23">
            <a:extLst>
              <a:ext uri="{FF2B5EF4-FFF2-40B4-BE49-F238E27FC236}">
                <a16:creationId xmlns:a16="http://schemas.microsoft.com/office/drawing/2014/main" id="{F5ED01E4-35BF-4165-86B2-E3BDFD91D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8190">
            <a:off x="-1025089" y="458228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7E6DD28-C71B-4484-973A-D12A27730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902533">
            <a:off x="407892" y="1900474"/>
            <a:ext cx="2029968" cy="2029968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AB403917-256D-4254-A12F-F8BD19470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413443" y="1923515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06A536-5FCB-4761-9EFF-D54BE44B1F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8786">
            <a:off x="-1021285" y="3355869"/>
            <a:ext cx="2029968" cy="202996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B73C61F-3D48-4791-8280-D98D2C01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489227">
            <a:off x="1859807" y="3357927"/>
            <a:ext cx="2029968" cy="202996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94213EEF-F759-4045-9F53-49C1B4ECE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7411" y="5806395"/>
            <a:ext cx="2870810" cy="1000774"/>
            <a:chOff x="-13699" y="5839164"/>
            <a:chExt cx="2862790" cy="1000774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EA4D38A-6ACD-4296-B454-E5BD7EAC7990}"/>
                </a:ext>
              </a:extLst>
            </p:cNvPr>
            <p:cNvSpPr/>
            <p:nvPr userDrawn="1"/>
          </p:nvSpPr>
          <p:spPr>
            <a:xfrm>
              <a:off x="-13699" y="5839164"/>
              <a:ext cx="2862790" cy="28868"/>
            </a:xfrm>
            <a:custGeom>
              <a:avLst/>
              <a:gdLst>
                <a:gd name="connsiteX0" fmla="*/ 0 w 2862790"/>
                <a:gd name="connsiteY0" fmla="*/ 0 h 28868"/>
                <a:gd name="connsiteX1" fmla="*/ 2862790 w 2862790"/>
                <a:gd name="connsiteY1" fmla="*/ 0 h 28868"/>
                <a:gd name="connsiteX2" fmla="*/ 2833921 w 2862790"/>
                <a:gd name="connsiteY2" fmla="*/ 28868 h 28868"/>
                <a:gd name="connsiteX3" fmla="*/ 28868 w 2862790"/>
                <a:gd name="connsiteY3" fmla="*/ 28868 h 28868"/>
                <a:gd name="connsiteX4" fmla="*/ 0 w 286279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2790" h="28868">
                  <a:moveTo>
                    <a:pt x="0" y="0"/>
                  </a:moveTo>
                  <a:lnTo>
                    <a:pt x="2862790" y="0"/>
                  </a:lnTo>
                  <a:lnTo>
                    <a:pt x="2833921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4E32D04-F635-443B-B642-A509F0473CB5}"/>
                </a:ext>
              </a:extLst>
            </p:cNvPr>
            <p:cNvSpPr/>
            <p:nvPr userDrawn="1"/>
          </p:nvSpPr>
          <p:spPr>
            <a:xfrm>
              <a:off x="47246" y="5900109"/>
              <a:ext cx="2740900" cy="28868"/>
            </a:xfrm>
            <a:custGeom>
              <a:avLst/>
              <a:gdLst>
                <a:gd name="connsiteX0" fmla="*/ 0 w 2740900"/>
                <a:gd name="connsiteY0" fmla="*/ 0 h 28868"/>
                <a:gd name="connsiteX1" fmla="*/ 2740900 w 2740900"/>
                <a:gd name="connsiteY1" fmla="*/ 0 h 28868"/>
                <a:gd name="connsiteX2" fmla="*/ 2712032 w 2740900"/>
                <a:gd name="connsiteY2" fmla="*/ 28868 h 28868"/>
                <a:gd name="connsiteX3" fmla="*/ 28868 w 2740900"/>
                <a:gd name="connsiteY3" fmla="*/ 28868 h 28868"/>
                <a:gd name="connsiteX4" fmla="*/ 0 w 2740900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40900" h="28868">
                  <a:moveTo>
                    <a:pt x="0" y="0"/>
                  </a:moveTo>
                  <a:lnTo>
                    <a:pt x="2740900" y="0"/>
                  </a:lnTo>
                  <a:lnTo>
                    <a:pt x="2712032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5F7659-0C0B-4798-8392-E6B36B62DEA4}"/>
                </a:ext>
              </a:extLst>
            </p:cNvPr>
            <p:cNvSpPr/>
            <p:nvPr userDrawn="1"/>
          </p:nvSpPr>
          <p:spPr>
            <a:xfrm>
              <a:off x="108992" y="5960251"/>
              <a:ext cx="2619012" cy="29671"/>
            </a:xfrm>
            <a:custGeom>
              <a:avLst/>
              <a:gdLst>
                <a:gd name="connsiteX0" fmla="*/ 0 w 2619012"/>
                <a:gd name="connsiteY0" fmla="*/ 0 h 29671"/>
                <a:gd name="connsiteX1" fmla="*/ 2619012 w 2619012"/>
                <a:gd name="connsiteY1" fmla="*/ 0 h 29671"/>
                <a:gd name="connsiteX2" fmla="*/ 2590143 w 2619012"/>
                <a:gd name="connsiteY2" fmla="*/ 28868 h 29671"/>
                <a:gd name="connsiteX3" fmla="*/ 28067 w 2619012"/>
                <a:gd name="connsiteY3" fmla="*/ 29671 h 29671"/>
                <a:gd name="connsiteX4" fmla="*/ 28869 w 2619012"/>
                <a:gd name="connsiteY4" fmla="*/ 28869 h 29671"/>
                <a:gd name="connsiteX5" fmla="*/ 0 w 2619012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19012" h="29671">
                  <a:moveTo>
                    <a:pt x="0" y="0"/>
                  </a:moveTo>
                  <a:lnTo>
                    <a:pt x="2619012" y="0"/>
                  </a:lnTo>
                  <a:lnTo>
                    <a:pt x="2590143" y="28868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BB69ABA-A9D2-4649-A1AB-E12AA2D2C8E7}"/>
                </a:ext>
              </a:extLst>
            </p:cNvPr>
            <p:cNvSpPr/>
            <p:nvPr userDrawn="1"/>
          </p:nvSpPr>
          <p:spPr>
            <a:xfrm>
              <a:off x="169937" y="6021196"/>
              <a:ext cx="2497122" cy="29670"/>
            </a:xfrm>
            <a:custGeom>
              <a:avLst/>
              <a:gdLst>
                <a:gd name="connsiteX0" fmla="*/ 0 w 2497122"/>
                <a:gd name="connsiteY0" fmla="*/ 0 h 29670"/>
                <a:gd name="connsiteX1" fmla="*/ 2497122 w 2497122"/>
                <a:gd name="connsiteY1" fmla="*/ 0 h 29670"/>
                <a:gd name="connsiteX2" fmla="*/ 2468254 w 2497122"/>
                <a:gd name="connsiteY2" fmla="*/ 28868 h 29670"/>
                <a:gd name="connsiteX3" fmla="*/ 28066 w 2497122"/>
                <a:gd name="connsiteY3" fmla="*/ 29670 h 29670"/>
                <a:gd name="connsiteX4" fmla="*/ 28868 w 2497122"/>
                <a:gd name="connsiteY4" fmla="*/ 28868 h 29670"/>
                <a:gd name="connsiteX5" fmla="*/ 0 w 2497122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97122" h="29670">
                  <a:moveTo>
                    <a:pt x="0" y="0"/>
                  </a:moveTo>
                  <a:lnTo>
                    <a:pt x="2497122" y="0"/>
                  </a:lnTo>
                  <a:lnTo>
                    <a:pt x="2468254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B88CE23-E34F-470C-8C56-46C08322365F}"/>
                </a:ext>
              </a:extLst>
            </p:cNvPr>
            <p:cNvSpPr/>
            <p:nvPr userDrawn="1"/>
          </p:nvSpPr>
          <p:spPr>
            <a:xfrm>
              <a:off x="229279" y="6082140"/>
              <a:ext cx="2376837" cy="28869"/>
            </a:xfrm>
            <a:custGeom>
              <a:avLst/>
              <a:gdLst>
                <a:gd name="connsiteX0" fmla="*/ 0 w 2376837"/>
                <a:gd name="connsiteY0" fmla="*/ 0 h 28869"/>
                <a:gd name="connsiteX1" fmla="*/ 2376837 w 2376837"/>
                <a:gd name="connsiteY1" fmla="*/ 0 h 28869"/>
                <a:gd name="connsiteX2" fmla="*/ 2347968 w 2376837"/>
                <a:gd name="connsiteY2" fmla="*/ 28868 h 28869"/>
                <a:gd name="connsiteX3" fmla="*/ 28868 w 2376837"/>
                <a:gd name="connsiteY3" fmla="*/ 28869 h 28869"/>
                <a:gd name="connsiteX4" fmla="*/ 0 w 2376837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76837" h="28869">
                  <a:moveTo>
                    <a:pt x="0" y="0"/>
                  </a:moveTo>
                  <a:lnTo>
                    <a:pt x="2376837" y="0"/>
                  </a:lnTo>
                  <a:lnTo>
                    <a:pt x="2347968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5BCEDE2-961E-42E0-AF9C-3D070C974007}"/>
                </a:ext>
              </a:extLst>
            </p:cNvPr>
            <p:cNvSpPr/>
            <p:nvPr userDrawn="1"/>
          </p:nvSpPr>
          <p:spPr>
            <a:xfrm>
              <a:off x="290222" y="6143085"/>
              <a:ext cx="2254948" cy="28868"/>
            </a:xfrm>
            <a:custGeom>
              <a:avLst/>
              <a:gdLst>
                <a:gd name="connsiteX0" fmla="*/ 0 w 2254948"/>
                <a:gd name="connsiteY0" fmla="*/ 0 h 28868"/>
                <a:gd name="connsiteX1" fmla="*/ 2254948 w 2254948"/>
                <a:gd name="connsiteY1" fmla="*/ 0 h 28868"/>
                <a:gd name="connsiteX2" fmla="*/ 2226080 w 2254948"/>
                <a:gd name="connsiteY2" fmla="*/ 28868 h 28868"/>
                <a:gd name="connsiteX3" fmla="*/ 28868 w 2254948"/>
                <a:gd name="connsiteY3" fmla="*/ 28868 h 28868"/>
                <a:gd name="connsiteX4" fmla="*/ 0 w 2254948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948" h="28868">
                  <a:moveTo>
                    <a:pt x="0" y="0"/>
                  </a:moveTo>
                  <a:lnTo>
                    <a:pt x="2254948" y="0"/>
                  </a:lnTo>
                  <a:lnTo>
                    <a:pt x="2226080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FB930397-7A2A-4C50-9EC9-7E3107D065D2}"/>
                </a:ext>
              </a:extLst>
            </p:cNvPr>
            <p:cNvSpPr/>
            <p:nvPr userDrawn="1"/>
          </p:nvSpPr>
          <p:spPr>
            <a:xfrm>
              <a:off x="351970" y="6203227"/>
              <a:ext cx="2133059" cy="29671"/>
            </a:xfrm>
            <a:custGeom>
              <a:avLst/>
              <a:gdLst>
                <a:gd name="connsiteX0" fmla="*/ 2133059 w 2133059"/>
                <a:gd name="connsiteY0" fmla="*/ 0 h 29671"/>
                <a:gd name="connsiteX1" fmla="*/ 2104190 w 2133059"/>
                <a:gd name="connsiteY1" fmla="*/ 28869 h 29671"/>
                <a:gd name="connsiteX2" fmla="*/ 28066 w 2133059"/>
                <a:gd name="connsiteY2" fmla="*/ 29671 h 29671"/>
                <a:gd name="connsiteX3" fmla="*/ 28868 w 2133059"/>
                <a:gd name="connsiteY3" fmla="*/ 28869 h 29671"/>
                <a:gd name="connsiteX4" fmla="*/ 0 w 2133059"/>
                <a:gd name="connsiteY4" fmla="*/ 1 h 29671"/>
                <a:gd name="connsiteX5" fmla="*/ 2133059 w 2133059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059" h="29671">
                  <a:moveTo>
                    <a:pt x="2133059" y="0"/>
                  </a:moveTo>
                  <a:lnTo>
                    <a:pt x="2104190" y="28869"/>
                  </a:lnTo>
                  <a:lnTo>
                    <a:pt x="28066" y="29671"/>
                  </a:lnTo>
                  <a:lnTo>
                    <a:pt x="28868" y="28869"/>
                  </a:lnTo>
                  <a:lnTo>
                    <a:pt x="0" y="1"/>
                  </a:lnTo>
                  <a:lnTo>
                    <a:pt x="21330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CA98174-D81B-4241-92F9-D0D2028FFEA9}"/>
                </a:ext>
              </a:extLst>
            </p:cNvPr>
            <p:cNvSpPr/>
            <p:nvPr userDrawn="1"/>
          </p:nvSpPr>
          <p:spPr>
            <a:xfrm>
              <a:off x="411310" y="6264172"/>
              <a:ext cx="2012774" cy="28868"/>
            </a:xfrm>
            <a:custGeom>
              <a:avLst/>
              <a:gdLst>
                <a:gd name="connsiteX0" fmla="*/ 0 w 2012774"/>
                <a:gd name="connsiteY0" fmla="*/ 0 h 28868"/>
                <a:gd name="connsiteX1" fmla="*/ 2012774 w 2012774"/>
                <a:gd name="connsiteY1" fmla="*/ 0 h 28868"/>
                <a:gd name="connsiteX2" fmla="*/ 1983905 w 2012774"/>
                <a:gd name="connsiteY2" fmla="*/ 28868 h 28868"/>
                <a:gd name="connsiteX3" fmla="*/ 28868 w 2012774"/>
                <a:gd name="connsiteY3" fmla="*/ 28868 h 28868"/>
                <a:gd name="connsiteX4" fmla="*/ 0 w 201277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2774" h="28868">
                  <a:moveTo>
                    <a:pt x="0" y="0"/>
                  </a:moveTo>
                  <a:lnTo>
                    <a:pt x="2012774" y="0"/>
                  </a:lnTo>
                  <a:lnTo>
                    <a:pt x="1983905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4CE4FB8-5E60-4288-B2FA-CF9316ED449F}"/>
                </a:ext>
              </a:extLst>
            </p:cNvPr>
            <p:cNvSpPr/>
            <p:nvPr userDrawn="1"/>
          </p:nvSpPr>
          <p:spPr>
            <a:xfrm>
              <a:off x="472255" y="6325117"/>
              <a:ext cx="1890884" cy="28868"/>
            </a:xfrm>
            <a:custGeom>
              <a:avLst/>
              <a:gdLst>
                <a:gd name="connsiteX0" fmla="*/ 0 w 1890884"/>
                <a:gd name="connsiteY0" fmla="*/ 0 h 28868"/>
                <a:gd name="connsiteX1" fmla="*/ 1890884 w 1890884"/>
                <a:gd name="connsiteY1" fmla="*/ 0 h 28868"/>
                <a:gd name="connsiteX2" fmla="*/ 1862016 w 1890884"/>
                <a:gd name="connsiteY2" fmla="*/ 28868 h 28868"/>
                <a:gd name="connsiteX3" fmla="*/ 28868 w 1890884"/>
                <a:gd name="connsiteY3" fmla="*/ 28868 h 28868"/>
                <a:gd name="connsiteX4" fmla="*/ 0 w 1890884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90884" h="28868">
                  <a:moveTo>
                    <a:pt x="0" y="0"/>
                  </a:moveTo>
                  <a:lnTo>
                    <a:pt x="1890884" y="0"/>
                  </a:lnTo>
                  <a:lnTo>
                    <a:pt x="1862016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F69FE5C-0AF0-42F6-A721-9E2244C967AA}"/>
                </a:ext>
              </a:extLst>
            </p:cNvPr>
            <p:cNvSpPr/>
            <p:nvPr userDrawn="1"/>
          </p:nvSpPr>
          <p:spPr>
            <a:xfrm>
              <a:off x="533199" y="6386061"/>
              <a:ext cx="1768996" cy="28869"/>
            </a:xfrm>
            <a:custGeom>
              <a:avLst/>
              <a:gdLst>
                <a:gd name="connsiteX0" fmla="*/ 0 w 1768996"/>
                <a:gd name="connsiteY0" fmla="*/ 0 h 28869"/>
                <a:gd name="connsiteX1" fmla="*/ 1768996 w 1768996"/>
                <a:gd name="connsiteY1" fmla="*/ 0 h 28869"/>
                <a:gd name="connsiteX2" fmla="*/ 1740128 w 1768996"/>
                <a:gd name="connsiteY2" fmla="*/ 28868 h 28869"/>
                <a:gd name="connsiteX3" fmla="*/ 28869 w 1768996"/>
                <a:gd name="connsiteY3" fmla="*/ 28869 h 28869"/>
                <a:gd name="connsiteX4" fmla="*/ 0 w 1768996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996" h="28869">
                  <a:moveTo>
                    <a:pt x="0" y="0"/>
                  </a:moveTo>
                  <a:lnTo>
                    <a:pt x="1768996" y="0"/>
                  </a:lnTo>
                  <a:lnTo>
                    <a:pt x="1740128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8311083-D41B-4770-B6A9-AFA83AAF2885}"/>
                </a:ext>
              </a:extLst>
            </p:cNvPr>
            <p:cNvSpPr/>
            <p:nvPr userDrawn="1"/>
          </p:nvSpPr>
          <p:spPr>
            <a:xfrm>
              <a:off x="594946" y="6446204"/>
              <a:ext cx="1647106" cy="29670"/>
            </a:xfrm>
            <a:custGeom>
              <a:avLst/>
              <a:gdLst>
                <a:gd name="connsiteX0" fmla="*/ 0 w 1647106"/>
                <a:gd name="connsiteY0" fmla="*/ 0 h 29670"/>
                <a:gd name="connsiteX1" fmla="*/ 1647106 w 1647106"/>
                <a:gd name="connsiteY1" fmla="*/ 0 h 29670"/>
                <a:gd name="connsiteX2" fmla="*/ 1618238 w 1647106"/>
                <a:gd name="connsiteY2" fmla="*/ 28868 h 29670"/>
                <a:gd name="connsiteX3" fmla="*/ 28066 w 1647106"/>
                <a:gd name="connsiteY3" fmla="*/ 29670 h 29670"/>
                <a:gd name="connsiteX4" fmla="*/ 28868 w 1647106"/>
                <a:gd name="connsiteY4" fmla="*/ 28868 h 29670"/>
                <a:gd name="connsiteX5" fmla="*/ 0 w 1647106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47106" h="29670">
                  <a:moveTo>
                    <a:pt x="0" y="0"/>
                  </a:moveTo>
                  <a:lnTo>
                    <a:pt x="1647106" y="0"/>
                  </a:lnTo>
                  <a:lnTo>
                    <a:pt x="1618238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30A62EE-9416-445D-B0B2-018F008614B8}"/>
                </a:ext>
              </a:extLst>
            </p:cNvPr>
            <p:cNvSpPr/>
            <p:nvPr userDrawn="1"/>
          </p:nvSpPr>
          <p:spPr>
            <a:xfrm>
              <a:off x="654287" y="6507148"/>
              <a:ext cx="1526821" cy="28869"/>
            </a:xfrm>
            <a:custGeom>
              <a:avLst/>
              <a:gdLst>
                <a:gd name="connsiteX0" fmla="*/ 0 w 1526821"/>
                <a:gd name="connsiteY0" fmla="*/ 0 h 28869"/>
                <a:gd name="connsiteX1" fmla="*/ 1526821 w 1526821"/>
                <a:gd name="connsiteY1" fmla="*/ 0 h 28869"/>
                <a:gd name="connsiteX2" fmla="*/ 1497952 w 1526821"/>
                <a:gd name="connsiteY2" fmla="*/ 28868 h 28869"/>
                <a:gd name="connsiteX3" fmla="*/ 28868 w 1526821"/>
                <a:gd name="connsiteY3" fmla="*/ 28869 h 28869"/>
                <a:gd name="connsiteX4" fmla="*/ 0 w 1526821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6821" h="28869">
                  <a:moveTo>
                    <a:pt x="0" y="0"/>
                  </a:moveTo>
                  <a:lnTo>
                    <a:pt x="1526821" y="0"/>
                  </a:lnTo>
                  <a:lnTo>
                    <a:pt x="1497952" y="28868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92E211-EBEF-4E62-97FD-46ECC42436DF}"/>
                </a:ext>
              </a:extLst>
            </p:cNvPr>
            <p:cNvSpPr/>
            <p:nvPr userDrawn="1"/>
          </p:nvSpPr>
          <p:spPr>
            <a:xfrm>
              <a:off x="715231" y="6568093"/>
              <a:ext cx="1404932" cy="28868"/>
            </a:xfrm>
            <a:custGeom>
              <a:avLst/>
              <a:gdLst>
                <a:gd name="connsiteX0" fmla="*/ 0 w 1404932"/>
                <a:gd name="connsiteY0" fmla="*/ 0 h 28868"/>
                <a:gd name="connsiteX1" fmla="*/ 1404932 w 1404932"/>
                <a:gd name="connsiteY1" fmla="*/ 0 h 28868"/>
                <a:gd name="connsiteX2" fmla="*/ 1376064 w 1404932"/>
                <a:gd name="connsiteY2" fmla="*/ 28868 h 28868"/>
                <a:gd name="connsiteX3" fmla="*/ 28868 w 1404932"/>
                <a:gd name="connsiteY3" fmla="*/ 28868 h 28868"/>
                <a:gd name="connsiteX4" fmla="*/ 0 w 1404932"/>
                <a:gd name="connsiteY4" fmla="*/ 0 h 2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4932" h="28868">
                  <a:moveTo>
                    <a:pt x="0" y="0"/>
                  </a:moveTo>
                  <a:lnTo>
                    <a:pt x="1404932" y="0"/>
                  </a:lnTo>
                  <a:lnTo>
                    <a:pt x="1376064" y="28868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8A63A1-564C-478A-B490-96E1C76014CC}"/>
                </a:ext>
              </a:extLst>
            </p:cNvPr>
            <p:cNvSpPr/>
            <p:nvPr userDrawn="1"/>
          </p:nvSpPr>
          <p:spPr>
            <a:xfrm>
              <a:off x="776977" y="6628235"/>
              <a:ext cx="1283044" cy="29671"/>
            </a:xfrm>
            <a:custGeom>
              <a:avLst/>
              <a:gdLst>
                <a:gd name="connsiteX0" fmla="*/ 1283044 w 1283044"/>
                <a:gd name="connsiteY0" fmla="*/ 0 h 29671"/>
                <a:gd name="connsiteX1" fmla="*/ 1254175 w 1283044"/>
                <a:gd name="connsiteY1" fmla="*/ 28869 h 29671"/>
                <a:gd name="connsiteX2" fmla="*/ 28067 w 1283044"/>
                <a:gd name="connsiteY2" fmla="*/ 29671 h 29671"/>
                <a:gd name="connsiteX3" fmla="*/ 28869 w 1283044"/>
                <a:gd name="connsiteY3" fmla="*/ 28869 h 29671"/>
                <a:gd name="connsiteX4" fmla="*/ 0 w 1283044"/>
                <a:gd name="connsiteY4" fmla="*/ 1 h 29671"/>
                <a:gd name="connsiteX5" fmla="*/ 1283044 w 1283044"/>
                <a:gd name="connsiteY5" fmla="*/ 0 h 2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3044" h="29671">
                  <a:moveTo>
                    <a:pt x="1283044" y="0"/>
                  </a:moveTo>
                  <a:lnTo>
                    <a:pt x="1254175" y="28869"/>
                  </a:lnTo>
                  <a:lnTo>
                    <a:pt x="28067" y="29671"/>
                  </a:lnTo>
                  <a:lnTo>
                    <a:pt x="28869" y="28869"/>
                  </a:lnTo>
                  <a:lnTo>
                    <a:pt x="0" y="1"/>
                  </a:lnTo>
                  <a:lnTo>
                    <a:pt x="12830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162FC41-462F-4E99-AACA-F5B9C804FB14}"/>
                </a:ext>
              </a:extLst>
            </p:cNvPr>
            <p:cNvSpPr/>
            <p:nvPr userDrawn="1"/>
          </p:nvSpPr>
          <p:spPr>
            <a:xfrm>
              <a:off x="837922" y="6689180"/>
              <a:ext cx="1161154" cy="29670"/>
            </a:xfrm>
            <a:custGeom>
              <a:avLst/>
              <a:gdLst>
                <a:gd name="connsiteX0" fmla="*/ 0 w 1161154"/>
                <a:gd name="connsiteY0" fmla="*/ 0 h 29670"/>
                <a:gd name="connsiteX1" fmla="*/ 1161154 w 1161154"/>
                <a:gd name="connsiteY1" fmla="*/ 0 h 29670"/>
                <a:gd name="connsiteX2" fmla="*/ 1132285 w 1161154"/>
                <a:gd name="connsiteY2" fmla="*/ 28868 h 29670"/>
                <a:gd name="connsiteX3" fmla="*/ 28066 w 1161154"/>
                <a:gd name="connsiteY3" fmla="*/ 29670 h 29670"/>
                <a:gd name="connsiteX4" fmla="*/ 28868 w 1161154"/>
                <a:gd name="connsiteY4" fmla="*/ 28868 h 29670"/>
                <a:gd name="connsiteX5" fmla="*/ 0 w 1161154"/>
                <a:gd name="connsiteY5" fmla="*/ 0 h 2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154" h="29670">
                  <a:moveTo>
                    <a:pt x="0" y="0"/>
                  </a:moveTo>
                  <a:lnTo>
                    <a:pt x="1161154" y="0"/>
                  </a:lnTo>
                  <a:lnTo>
                    <a:pt x="1132285" y="28868"/>
                  </a:lnTo>
                  <a:lnTo>
                    <a:pt x="28066" y="29670"/>
                  </a:lnTo>
                  <a:lnTo>
                    <a:pt x="28868" y="288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F9B61AC-B03D-4064-9DE6-9818F53F333C}"/>
                </a:ext>
              </a:extLst>
            </p:cNvPr>
            <p:cNvSpPr/>
            <p:nvPr userDrawn="1"/>
          </p:nvSpPr>
          <p:spPr>
            <a:xfrm>
              <a:off x="897263" y="6750124"/>
              <a:ext cx="1040868" cy="28869"/>
            </a:xfrm>
            <a:custGeom>
              <a:avLst/>
              <a:gdLst>
                <a:gd name="connsiteX0" fmla="*/ 0 w 1040868"/>
                <a:gd name="connsiteY0" fmla="*/ 0 h 28869"/>
                <a:gd name="connsiteX1" fmla="*/ 1040868 w 1040868"/>
                <a:gd name="connsiteY1" fmla="*/ 0 h 28869"/>
                <a:gd name="connsiteX2" fmla="*/ 1012000 w 1040868"/>
                <a:gd name="connsiteY2" fmla="*/ 28869 h 28869"/>
                <a:gd name="connsiteX3" fmla="*/ 28868 w 1040868"/>
                <a:gd name="connsiteY3" fmla="*/ 28869 h 28869"/>
                <a:gd name="connsiteX4" fmla="*/ 0 w 1040868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0868" h="28869">
                  <a:moveTo>
                    <a:pt x="0" y="0"/>
                  </a:moveTo>
                  <a:lnTo>
                    <a:pt x="1040868" y="0"/>
                  </a:lnTo>
                  <a:lnTo>
                    <a:pt x="1012000" y="28869"/>
                  </a:lnTo>
                  <a:lnTo>
                    <a:pt x="28868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104BA00-790F-438D-AC93-117E23CF2099}"/>
                </a:ext>
              </a:extLst>
            </p:cNvPr>
            <p:cNvSpPr/>
            <p:nvPr userDrawn="1"/>
          </p:nvSpPr>
          <p:spPr>
            <a:xfrm>
              <a:off x="958207" y="6811069"/>
              <a:ext cx="918980" cy="28869"/>
            </a:xfrm>
            <a:custGeom>
              <a:avLst/>
              <a:gdLst>
                <a:gd name="connsiteX0" fmla="*/ 0 w 918980"/>
                <a:gd name="connsiteY0" fmla="*/ 0 h 28869"/>
                <a:gd name="connsiteX1" fmla="*/ 918980 w 918980"/>
                <a:gd name="connsiteY1" fmla="*/ 0 h 28869"/>
                <a:gd name="connsiteX2" fmla="*/ 890112 w 918980"/>
                <a:gd name="connsiteY2" fmla="*/ 28868 h 28869"/>
                <a:gd name="connsiteX3" fmla="*/ 28869 w 918980"/>
                <a:gd name="connsiteY3" fmla="*/ 28869 h 28869"/>
                <a:gd name="connsiteX4" fmla="*/ 0 w 918980"/>
                <a:gd name="connsiteY4" fmla="*/ 0 h 2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8980" h="28869">
                  <a:moveTo>
                    <a:pt x="0" y="0"/>
                  </a:moveTo>
                  <a:lnTo>
                    <a:pt x="918980" y="0"/>
                  </a:lnTo>
                  <a:lnTo>
                    <a:pt x="890112" y="28868"/>
                  </a:lnTo>
                  <a:lnTo>
                    <a:pt x="28869" y="28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788A3CD7-1915-41CF-9FB5-E6FEDCA8F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3659" y="5801762"/>
            <a:ext cx="1075475" cy="1058335"/>
          </a:xfrm>
          <a:custGeom>
            <a:avLst/>
            <a:gdLst>
              <a:gd name="connsiteX0" fmla="*/ 1062720 w 1062720"/>
              <a:gd name="connsiteY0" fmla="*/ 0 h 1062720"/>
              <a:gd name="connsiteX1" fmla="*/ 1062720 w 1062720"/>
              <a:gd name="connsiteY1" fmla="*/ 1062720 h 1062720"/>
              <a:gd name="connsiteX2" fmla="*/ 0 w 1062720"/>
              <a:gd name="connsiteY2" fmla="*/ 1062720 h 1062720"/>
              <a:gd name="connsiteX3" fmla="*/ 1062720 w 1062720"/>
              <a:gd name="connsiteY3" fmla="*/ 0 h 1062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2720" h="1062720">
                <a:moveTo>
                  <a:pt x="1062720" y="0"/>
                </a:moveTo>
                <a:lnTo>
                  <a:pt x="1062720" y="1062720"/>
                </a:lnTo>
                <a:lnTo>
                  <a:pt x="0" y="1062720"/>
                </a:lnTo>
                <a:lnTo>
                  <a:pt x="106272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FEE07693-1822-40D4-88A4-0F663C787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5546" y="6829131"/>
            <a:ext cx="918980" cy="28869"/>
          </a:xfrm>
          <a:custGeom>
            <a:avLst/>
            <a:gdLst>
              <a:gd name="connsiteX0" fmla="*/ 0 w 918980"/>
              <a:gd name="connsiteY0" fmla="*/ 0 h 28869"/>
              <a:gd name="connsiteX1" fmla="*/ 918980 w 918980"/>
              <a:gd name="connsiteY1" fmla="*/ 0 h 28869"/>
              <a:gd name="connsiteX2" fmla="*/ 890112 w 918980"/>
              <a:gd name="connsiteY2" fmla="*/ 28868 h 28869"/>
              <a:gd name="connsiteX3" fmla="*/ 28869 w 918980"/>
              <a:gd name="connsiteY3" fmla="*/ 28869 h 28869"/>
              <a:gd name="connsiteX4" fmla="*/ 0 w 918980"/>
              <a:gd name="connsiteY4" fmla="*/ 0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980" h="28869">
                <a:moveTo>
                  <a:pt x="0" y="0"/>
                </a:moveTo>
                <a:lnTo>
                  <a:pt x="918980" y="0"/>
                </a:lnTo>
                <a:lnTo>
                  <a:pt x="890112" y="28868"/>
                </a:lnTo>
                <a:lnTo>
                  <a:pt x="28869" y="2886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142DAF-BE54-C239-5685-89D55E027E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20440" y="896111"/>
            <a:ext cx="7889768" cy="2039341"/>
          </a:xfrm>
        </p:spPr>
        <p:txBody>
          <a:bodyPr anchor="t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A2EBD71-EB16-773C-A6CB-C6E1259AE70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0440" y="3259056"/>
            <a:ext cx="2994660" cy="3006531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/>
            </a:lvl1pPr>
            <a:lvl2pPr>
              <a:lnSpc>
                <a:spcPts val="2000"/>
              </a:lnSpc>
              <a:defRPr sz="1800"/>
            </a:lvl2pPr>
            <a:lvl3pPr>
              <a:lnSpc>
                <a:spcPts val="2000"/>
              </a:lnSpc>
              <a:defRPr sz="1800"/>
            </a:lvl3pPr>
            <a:lvl4pPr>
              <a:lnSpc>
                <a:spcPts val="2000"/>
              </a:lnSpc>
              <a:defRPr sz="1800"/>
            </a:lvl4pPr>
            <a:lvl5pPr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944BE1-9937-7EA2-AA56-336B8D5CAAD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826432" y="3253740"/>
            <a:ext cx="4580088" cy="3006531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buNone/>
              <a:defRPr sz="1800"/>
            </a:lvl1pPr>
            <a:lvl2pPr marL="457200">
              <a:lnSpc>
                <a:spcPts val="2000"/>
              </a:lnSpc>
              <a:defRPr sz="1800"/>
            </a:lvl2pPr>
            <a:lvl3pPr marL="914400">
              <a:lnSpc>
                <a:spcPts val="2000"/>
              </a:lnSpc>
              <a:defRPr sz="1800"/>
            </a:lvl3pPr>
            <a:lvl4pPr marL="1371600">
              <a:lnSpc>
                <a:spcPts val="2000"/>
              </a:lnSpc>
              <a:defRPr sz="1800"/>
            </a:lvl4pPr>
            <a:lvl5pPr marL="1828800">
              <a:lnSpc>
                <a:spcPts val="2000"/>
              </a:lnSpc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9" name="Date Placeholder 3">
            <a:extLst>
              <a:ext uri="{FF2B5EF4-FFF2-40B4-BE49-F238E27FC236}">
                <a16:creationId xmlns:a16="http://schemas.microsoft.com/office/drawing/2014/main" id="{5A56B3AA-5CA2-4004-8F95-11FD7B895D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2372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210" name="Footer Placeholder 4">
            <a:extLst>
              <a:ext uri="{FF2B5EF4-FFF2-40B4-BE49-F238E27FC236}">
                <a16:creationId xmlns:a16="http://schemas.microsoft.com/office/drawing/2014/main" id="{07D92F37-472D-4CCB-AA97-FA42E560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42161" y="6350000"/>
            <a:ext cx="22860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11" name="Slide Number Placeholder 5">
            <a:extLst>
              <a:ext uri="{FF2B5EF4-FFF2-40B4-BE49-F238E27FC236}">
                <a16:creationId xmlns:a16="http://schemas.microsoft.com/office/drawing/2014/main" id="{C0E89FFF-230F-4CBA-A6BC-D887B3FF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9320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1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7877" y="898524"/>
            <a:ext cx="7606895" cy="2029967"/>
          </a:xfrm>
        </p:spPr>
        <p:txBody>
          <a:bodyPr anchor="t" anchorCtr="0"/>
          <a:lstStyle>
            <a:lvl1pPr>
              <a:defRPr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1CF25F4-1889-5FE4-9BE0-413C509639D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1337" y="9212"/>
            <a:ext cx="2029967" cy="4850544"/>
          </a:xfrm>
          <a:custGeom>
            <a:avLst/>
            <a:gdLst>
              <a:gd name="connsiteX0" fmla="*/ 0 w 2029967"/>
              <a:gd name="connsiteY0" fmla="*/ 0 h 4850544"/>
              <a:gd name="connsiteX1" fmla="*/ 2029967 w 2029967"/>
              <a:gd name="connsiteY1" fmla="*/ 0 h 4850544"/>
              <a:gd name="connsiteX2" fmla="*/ 2029967 w 2029967"/>
              <a:gd name="connsiteY2" fmla="*/ 4850544 h 4850544"/>
              <a:gd name="connsiteX3" fmla="*/ 2025599 w 2029967"/>
              <a:gd name="connsiteY3" fmla="*/ 4850544 h 4850544"/>
              <a:gd name="connsiteX4" fmla="*/ 2 w 2029967"/>
              <a:gd name="connsiteY4" fmla="*/ 2824947 h 4850544"/>
              <a:gd name="connsiteX5" fmla="*/ 2 w 2029967"/>
              <a:gd name="connsiteY5" fmla="*/ 4850544 h 4850544"/>
              <a:gd name="connsiteX6" fmla="*/ 0 w 2029967"/>
              <a:gd name="connsiteY6" fmla="*/ 4850544 h 4850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9967" h="4850544">
                <a:moveTo>
                  <a:pt x="0" y="0"/>
                </a:moveTo>
                <a:lnTo>
                  <a:pt x="2029967" y="0"/>
                </a:lnTo>
                <a:lnTo>
                  <a:pt x="2029967" y="4850544"/>
                </a:lnTo>
                <a:lnTo>
                  <a:pt x="2025599" y="4850544"/>
                </a:lnTo>
                <a:lnTo>
                  <a:pt x="2" y="2824947"/>
                </a:lnTo>
                <a:lnTo>
                  <a:pt x="2" y="4850544"/>
                </a:lnTo>
                <a:lnTo>
                  <a:pt x="0" y="485054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CC28908-2548-441C-BE9D-8728E1FC8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4863266"/>
            <a:ext cx="2029968" cy="20048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31DC170-FB16-45F8-B62C-DCAB2B9AC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38" y="5865203"/>
            <a:ext cx="2019299" cy="9994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E2E4A5-BFB0-8F89-C606-A1581EB9FC6E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803953" y="3259138"/>
            <a:ext cx="7615274" cy="2978150"/>
          </a:xfrm>
        </p:spPr>
        <p:txBody>
          <a:bodyPr>
            <a:normAutofit/>
          </a:bodyPr>
          <a:lstStyle>
            <a:lvl1pPr marL="285750" indent="-285750">
              <a:lnSpc>
                <a:spcPts val="2000"/>
              </a:lnSpc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685800">
              <a:lnSpc>
                <a:spcPts val="2000"/>
              </a:lnSpc>
              <a:defRPr sz="1800">
                <a:solidFill>
                  <a:schemeClr val="tx2"/>
                </a:solidFill>
              </a:defRPr>
            </a:lvl2pPr>
            <a:lvl3pPr marL="1143000">
              <a:lnSpc>
                <a:spcPts val="2000"/>
              </a:lnSpc>
              <a:defRPr sz="1800">
                <a:solidFill>
                  <a:schemeClr val="tx2"/>
                </a:solidFill>
              </a:defRPr>
            </a:lvl3pPr>
            <a:lvl4pPr marL="1600200">
              <a:lnSpc>
                <a:spcPts val="2000"/>
              </a:lnSpc>
              <a:defRPr sz="1800">
                <a:solidFill>
                  <a:schemeClr val="tx2"/>
                </a:solidFill>
              </a:defRPr>
            </a:lvl4pPr>
            <a:lvl5pPr marL="2057400">
              <a:lnSpc>
                <a:spcPts val="2000"/>
              </a:lnSpc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9" name="Date Placeholder 3">
            <a:extLst>
              <a:ext uri="{FF2B5EF4-FFF2-40B4-BE49-F238E27FC236}">
                <a16:creationId xmlns:a16="http://schemas.microsoft.com/office/drawing/2014/main" id="{E2B0C6B8-E2CB-460E-BBC8-AC4339C89D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3953" y="6353175"/>
            <a:ext cx="109728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70" name="Footer Placeholder 4">
            <a:extLst>
              <a:ext uri="{FF2B5EF4-FFF2-40B4-BE49-F238E27FC236}">
                <a16:creationId xmlns:a16="http://schemas.microsoft.com/office/drawing/2014/main" id="{433844D3-0FDA-4C97-9B21-5021A38E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88630" y="6350000"/>
            <a:ext cx="22860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EC059538-F80F-46C9-80EB-AC9B56DD0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2027" y="6356350"/>
            <a:ext cx="457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8F81CD-65D4-6CA1-E2C2-34DF58B56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000" y="0"/>
            <a:ext cx="1015984" cy="6858000"/>
            <a:chOff x="-1000" y="0"/>
            <a:chExt cx="1015984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19657A-6BE9-88F7-BE4C-6BF3C13F7E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4828032"/>
              <a:ext cx="1014984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B2BB8E-26BE-8FBF-1C62-4F4285819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833299"/>
              <a:ext cx="1014984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864BEFA-BF82-8BAF-1977-518DCAB0F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1014984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4C6E7FC-E03B-5EE2-7126-8CC1FBCB9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2818" y="552957"/>
              <a:ext cx="1828800" cy="9051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9957EF-0F68-275E-1FFC-87388D717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29863"/>
              <a:ext cx="1014984" cy="81295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CECEEA3-55C1-1632-4F14-7E57A8026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00582" y="2932749"/>
              <a:ext cx="914400" cy="1828800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A6290E86-B21F-0C88-099F-07B046CA1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-457200" y="5380762"/>
              <a:ext cx="1828800" cy="914400"/>
            </a:xfrm>
            <a:prstGeom prst="rect">
              <a:avLst/>
            </a:prstGeom>
          </p:spPr>
        </p:pic>
      </p:grpSp>
      <p:sp>
        <p:nvSpPr>
          <p:cNvPr id="26" name="Rectangle 23">
            <a:extLst>
              <a:ext uri="{FF2B5EF4-FFF2-40B4-BE49-F238E27FC236}">
                <a16:creationId xmlns:a16="http://schemas.microsoft.com/office/drawing/2014/main" id="{E489F066-AA0F-D3C7-739B-15808100E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1339" y="2834159"/>
            <a:ext cx="2029968" cy="2029968"/>
          </a:xfrm>
          <a:custGeom>
            <a:avLst/>
            <a:gdLst>
              <a:gd name="connsiteX0" fmla="*/ 0 w 2029968"/>
              <a:gd name="connsiteY0" fmla="*/ 0 h 2029968"/>
              <a:gd name="connsiteX1" fmla="*/ 2029968 w 2029968"/>
              <a:gd name="connsiteY1" fmla="*/ 0 h 2029968"/>
              <a:gd name="connsiteX2" fmla="*/ 2029968 w 2029968"/>
              <a:gd name="connsiteY2" fmla="*/ 2029968 h 2029968"/>
              <a:gd name="connsiteX3" fmla="*/ 0 w 2029968"/>
              <a:gd name="connsiteY3" fmla="*/ 2029968 h 2029968"/>
              <a:gd name="connsiteX4" fmla="*/ 0 w 2029968"/>
              <a:gd name="connsiteY4" fmla="*/ 0 h 2029968"/>
              <a:gd name="connsiteX0" fmla="*/ 0 w 2029968"/>
              <a:gd name="connsiteY0" fmla="*/ 0 h 2029968"/>
              <a:gd name="connsiteX1" fmla="*/ 2029968 w 2029968"/>
              <a:gd name="connsiteY1" fmla="*/ 2029968 h 2029968"/>
              <a:gd name="connsiteX2" fmla="*/ 0 w 2029968"/>
              <a:gd name="connsiteY2" fmla="*/ 2029968 h 2029968"/>
              <a:gd name="connsiteX3" fmla="*/ 0 w 2029968"/>
              <a:gd name="connsiteY3" fmla="*/ 0 h 202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29968" h="2029968">
                <a:moveTo>
                  <a:pt x="0" y="0"/>
                </a:moveTo>
                <a:lnTo>
                  <a:pt x="2029968" y="2029968"/>
                </a:lnTo>
                <a:lnTo>
                  <a:pt x="0" y="20299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55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66" r:id="rId2"/>
    <p:sldLayoutId id="2147483704" r:id="rId3"/>
    <p:sldLayoutId id="2147483702" r:id="rId4"/>
    <p:sldLayoutId id="2147483678" r:id="rId5"/>
    <p:sldLayoutId id="2147483681" r:id="rId6"/>
    <p:sldLayoutId id="2147483696" r:id="rId7"/>
    <p:sldLayoutId id="2147483691" r:id="rId8"/>
    <p:sldLayoutId id="2147483677" r:id="rId9"/>
    <p:sldLayoutId id="2147483699" r:id="rId10"/>
    <p:sldLayoutId id="2147483685" r:id="rId11"/>
    <p:sldLayoutId id="2147483676" r:id="rId12"/>
    <p:sldLayoutId id="214748364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9778" y="2825675"/>
            <a:ext cx="7361573" cy="1029586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solidFill>
                  <a:schemeClr val="accent2">
                    <a:lumMod val="75000"/>
                  </a:schemeClr>
                </a:solidFill>
              </a:rPr>
              <a:t>Mern</a:t>
            </a:r>
            <a:r>
              <a:rPr lang="en-US" sz="4000" dirty="0">
                <a:solidFill>
                  <a:schemeClr val="accent2">
                    <a:lumMod val="75000"/>
                  </a:schemeClr>
                </a:solidFill>
              </a:rPr>
              <a:t> stack </a:t>
            </a:r>
            <a:r>
              <a:rPr lang="en-IN" sz="4000" dirty="0">
                <a:solidFill>
                  <a:schemeClr val="accent2">
                    <a:lumMod val="75000"/>
                  </a:schemeClr>
                </a:solidFill>
              </a:rPr>
              <a:t>Development 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9778" y="3624044"/>
            <a:ext cx="6873270" cy="867574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A Modern Web Development Stack</a:t>
            </a:r>
          </a:p>
          <a:p>
            <a:endParaRPr lang="en-US" sz="3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855448-57DF-E468-AF41-00CAAC2D7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5895479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52FDA21-768F-9929-E6D6-D78CD4F8E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1909602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310645-FFC9-88A3-E1EA-77A047DD53E6}"/>
              </a:ext>
            </a:extLst>
          </p:cNvPr>
          <p:cNvSpPr txBox="1"/>
          <p:nvPr/>
        </p:nvSpPr>
        <p:spPr>
          <a:xfrm>
            <a:off x="5710540" y="4384324"/>
            <a:ext cx="566281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Presented by: Yash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</a:rPr>
              <a:t>Bhanudas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Bhidawe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     BBA (Computer Applications)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Roll No: 8</a:t>
            </a:r>
          </a:p>
          <a:p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Guide : Prof. R.S Jadhav</a:t>
            </a:r>
          </a:p>
          <a:p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IN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8308CB-5283-734C-4E2E-D159D8F4AF60}"/>
              </a:ext>
            </a:extLst>
          </p:cNvPr>
          <p:cNvSpPr txBox="1"/>
          <p:nvPr/>
        </p:nvSpPr>
        <p:spPr>
          <a:xfrm>
            <a:off x="4647781" y="257685"/>
            <a:ext cx="672557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Khed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Taluka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Shikshan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</a:t>
            </a:r>
            <a:r>
              <a:rPr lang="en-US" sz="20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Prasarak</a:t>
            </a:r>
            <a:r>
              <a:rPr lang="en-US" sz="20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Mandal’s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algn="ctr"/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Hutatma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Mahavidyalaya, </a:t>
            </a:r>
            <a:r>
              <a:rPr lang="en-US" sz="1800" b="1" i="0" kern="120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Rajgurunagar</a:t>
            </a:r>
            <a:r>
              <a:rPr lang="en-US" sz="18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, Pune- 410505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AAC7D0-D5C9-3F89-3F58-AEC6DA80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073" y="986054"/>
            <a:ext cx="2010985" cy="16260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594215-9E7B-CA74-7EB8-45A7A195750B}"/>
              </a:ext>
            </a:extLst>
          </p:cNvPr>
          <p:cNvSpPr txBox="1"/>
          <p:nvPr/>
        </p:nvSpPr>
        <p:spPr>
          <a:xfrm>
            <a:off x="4933092" y="2623105"/>
            <a:ext cx="6154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Mangal" panose="02040503050203030202" pitchFamily="18" charset="0"/>
              </a:rPr>
              <a:t> TYBBA(CA) 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  <a:p>
            <a:pPr marL="0" marR="0" indent="0" algn="ctr" rtl="0" eaLnBrk="0" fontAlgn="base" latinLnBrk="0" hangingPunct="0"/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A Presentation</a:t>
            </a:r>
            <a:r>
              <a:rPr lang="en-US" sz="1600" b="1" baseline="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 </a:t>
            </a:r>
            <a:r>
              <a:rPr lang="en-US" sz="1600" b="1" i="0" kern="120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Cambria" panose="02040503050406030204" pitchFamily="18" charset="0"/>
                <a:ea typeface="Arial" panose="020B0604020202020204" pitchFamily="34" charset="0"/>
                <a:cs typeface="Mangal" panose="02040503050203030202" pitchFamily="18" charset="0"/>
              </a:rPr>
              <a:t>On</a:t>
            </a:r>
            <a:endParaRPr lang="en-IN" dirty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9539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013" y="896112"/>
            <a:ext cx="9389288" cy="136245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Introduction to MERN Stack</a:t>
            </a:r>
            <a:endParaRPr lang="en-ZA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27DCA-F11F-1716-00DA-9EF49F13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073292" y="1908697"/>
            <a:ext cx="5988989" cy="4053191"/>
          </a:xfrm>
        </p:spPr>
        <p:txBody>
          <a:bodyPr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MERN Stack is a popular full-stack development framework.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MERN stands for MongoDB, Express.js, React.js, and Node.js.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It allows developers to use JavaScript for both frontend and backend development.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Plays a crucial role in modern web applications.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2BFD9E-01B3-B754-F95D-91E1813D098E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 flipH="1" flipV="1">
            <a:off x="12191998" y="6812280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574" y="896111"/>
            <a:ext cx="9866540" cy="1358140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Why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Mern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&amp; why it is better?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F2D739-E475-54F8-C832-F04A983D0F2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552575" y="2035834"/>
            <a:ext cx="8609342" cy="4081937"/>
          </a:xfrm>
        </p:spPr>
        <p:txBody>
          <a:bodyPr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Single language for frontend and backend (JavaScript).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Faster development and deployment.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Highly scalable architecture.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Wide community support.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40B739-30F9-C86F-67ED-2197DC1E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3295" y="6356350"/>
            <a:ext cx="457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66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734" y="762000"/>
            <a:ext cx="10351559" cy="168463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4000" dirty="0"/>
              <a:t>MERN Stack Architecture</a:t>
            </a:r>
            <a:endParaRPr lang="en-US" sz="4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C050D-BAF4-C23C-F8EC-24DEC429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71734" y="1770434"/>
            <a:ext cx="7905338" cy="4325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/>
              <a:t>MongoDB</a:t>
            </a:r>
            <a:r>
              <a:rPr lang="en-IN" dirty="0"/>
              <a:t> stores data in JSON-like format.</a:t>
            </a:r>
          </a:p>
          <a:p>
            <a:pPr>
              <a:spcAft>
                <a:spcPts val="1000"/>
              </a:spcAft>
            </a:pPr>
            <a:r>
              <a:rPr lang="en-IN" b="1" dirty="0"/>
              <a:t>Express.js </a:t>
            </a:r>
            <a:r>
              <a:rPr lang="en-IN" dirty="0"/>
              <a:t>handles backend logic and API creation.</a:t>
            </a:r>
          </a:p>
          <a:p>
            <a:pPr>
              <a:spcAft>
                <a:spcPts val="1000"/>
              </a:spcAft>
            </a:pPr>
            <a:r>
              <a:rPr lang="en-IN" b="1" dirty="0"/>
              <a:t>React.js </a:t>
            </a:r>
            <a:r>
              <a:rPr lang="en-IN" dirty="0"/>
              <a:t>manages frontend user interfaces.</a:t>
            </a:r>
          </a:p>
          <a:p>
            <a:pPr>
              <a:spcAft>
                <a:spcPts val="1000"/>
              </a:spcAft>
            </a:pPr>
            <a:r>
              <a:rPr lang="en-IN" b="1" dirty="0"/>
              <a:t>Node.js </a:t>
            </a:r>
            <a:r>
              <a:rPr lang="en-IN" dirty="0"/>
              <a:t>acts as the server-side runtime environment.</a:t>
            </a:r>
          </a:p>
          <a:p>
            <a:pPr>
              <a:spcAft>
                <a:spcPts val="1000"/>
              </a:spcAft>
            </a:pPr>
            <a:r>
              <a:rPr lang="en-IN" dirty="0"/>
              <a:t>Client-Server communication through </a:t>
            </a:r>
            <a:r>
              <a:rPr lang="en-IN" b="1" dirty="0"/>
              <a:t>REST APIs.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1375213"/>
            <a:ext cx="6660203" cy="786773"/>
          </a:xfrm>
          <a:noFill/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Why To use </a:t>
            </a:r>
            <a:r>
              <a:rPr lang="en-US" sz="3600" dirty="0" err="1">
                <a:solidFill>
                  <a:schemeClr val="accent2">
                    <a:lumMod val="75000"/>
                  </a:schemeClr>
                </a:solidFill>
              </a:rPr>
              <a:t>mern</a:t>
            </a:r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 stack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3DE1AA4-0AE6-C6D5-E252-BBD5ED25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049E67F-9576-E738-F20E-A3D990891790}"/>
              </a:ext>
            </a:extLst>
          </p:cNvPr>
          <p:cNvSpPr>
            <a:spLocks noGrp="1" noChangeArrowheads="1"/>
          </p:cNvSpPr>
          <p:nvPr>
            <p:ph sz="half" idx="14"/>
          </p:nvPr>
        </p:nvSpPr>
        <p:spPr bwMode="auto">
          <a:xfrm>
            <a:off x="815501" y="2161986"/>
            <a:ext cx="6553200" cy="1918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Open-source and free to use.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Large community and continuous updates.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Efficient for building single-page applications.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Code reusability across frontend and backend.</a:t>
            </a:r>
          </a:p>
        </p:txBody>
      </p:sp>
    </p:spTree>
    <p:extLst>
      <p:ext uri="{BB962C8B-B14F-4D97-AF65-F5344CB8AC3E}">
        <p14:creationId xmlns:p14="http://schemas.microsoft.com/office/powerpoint/2010/main" val="14187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0568" y="1225197"/>
            <a:ext cx="9271432" cy="1499035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Challenges with </a:t>
            </a:r>
            <a:r>
              <a:rPr lang="en-IN" sz="3600" dirty="0" err="1">
                <a:solidFill>
                  <a:schemeClr val="accent2">
                    <a:lumMod val="75000"/>
                  </a:schemeClr>
                </a:solidFill>
              </a:rPr>
              <a:t>mern</a:t>
            </a:r>
            <a:endParaRPr lang="en-US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A9E7869-92A1-BEB5-CF2E-1FE25940ECCD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520440" y="1974715"/>
            <a:ext cx="7905338" cy="2908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State management complexity in React.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Performance issues in large-scale applications.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Security vulnerabilities if not handled properly.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Steep learning curve for beginners.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2984" y="456399"/>
            <a:ext cx="7727004" cy="886201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600" dirty="0"/>
              <a:t>conclusion and future scope</a:t>
            </a:r>
            <a:endParaRPr lang="en-US" sz="3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466A906-2869-BB36-138E-D45F62E92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03349" y="4646277"/>
            <a:ext cx="274320" cy="2743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186C3A-548E-AD87-3029-964123530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97971" y="660400"/>
            <a:ext cx="4160955" cy="4149155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62BD9A9-64F9-FD4D-FF3C-ACE9A029FD10}"/>
              </a:ext>
            </a:extLst>
          </p:cNvPr>
          <p:cNvSpPr txBox="1">
            <a:spLocks/>
          </p:cNvSpPr>
          <p:nvPr/>
        </p:nvSpPr>
        <p:spPr>
          <a:xfrm>
            <a:off x="4443120" y="1458652"/>
            <a:ext cx="7143041" cy="1970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defTabSz="914400" rtl="0" eaLnBrk="1" latinLnBrk="0" hangingPunct="1">
              <a:lnSpc>
                <a:spcPts val="2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MERN Stack is ideal for building modern web applications.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Offers fast development and scalability.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Growing demand in the software industry.</a:t>
            </a:r>
          </a:p>
          <a:p>
            <a:pPr marL="182880" marR="0" lvl="0" indent="-18288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00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Future improvements in performance and security.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870" y="2316528"/>
            <a:ext cx="3876053" cy="982579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THANK</a:t>
            </a:r>
            <a:r>
              <a:rPr lang="en-US" dirty="0">
                <a:solidFill>
                  <a:srgbClr val="002060"/>
                </a:solidFill>
              </a:rPr>
              <a:t>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216" y="3148635"/>
            <a:ext cx="4881907" cy="560729"/>
          </a:xfrm>
        </p:spPr>
        <p:txBody>
          <a:bodyPr bIns="0" anchor="ctr">
            <a:normAutofit/>
          </a:bodyPr>
          <a:lstStyle/>
          <a:p>
            <a:r>
              <a:rPr lang="en-IN" sz="2400" spc="300" dirty="0">
                <a:solidFill>
                  <a:srgbClr val="002060"/>
                </a:solidFill>
              </a:rPr>
              <a:t>Thank you! 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65614A-92F9-4391-AC3D-F3F5B0704F9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451406B-581B-4C29-A833-E33D8A6AB0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903D25-5BE2-4D9E-B7D8-BE1DCAE2DC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abstract pitch deck</Template>
  <TotalTime>217</TotalTime>
  <Words>293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Calibri</vt:lpstr>
      <vt:lpstr>Cambria</vt:lpstr>
      <vt:lpstr>Rockwell</vt:lpstr>
      <vt:lpstr>Wingdings</vt:lpstr>
      <vt:lpstr>Custom</vt:lpstr>
      <vt:lpstr>Mern stack Development </vt:lpstr>
      <vt:lpstr>Introduction to MERN Stack</vt:lpstr>
      <vt:lpstr>Why Mern &amp; why it is better?</vt:lpstr>
      <vt:lpstr>MERN Stack Architecture</vt:lpstr>
      <vt:lpstr>Why To use mern stack</vt:lpstr>
      <vt:lpstr>Challenges with mern</vt:lpstr>
      <vt:lpstr>conclusion and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Gade</dc:creator>
  <cp:lastModifiedBy>Yash Bhidawe</cp:lastModifiedBy>
  <cp:revision>4</cp:revision>
  <dcterms:created xsi:type="dcterms:W3CDTF">2025-02-28T09:56:04Z</dcterms:created>
  <dcterms:modified xsi:type="dcterms:W3CDTF">2025-02-28T16:40:49Z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