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0" r:id="rId5"/>
    <p:sldId id="277" r:id="rId6"/>
    <p:sldId id="279" r:id="rId7"/>
    <p:sldId id="291" r:id="rId8"/>
    <p:sldId id="264" r:id="rId9"/>
    <p:sldId id="286" r:id="rId10"/>
    <p:sldId id="256" r:id="rId11"/>
    <p:sldId id="258" r:id="rId12"/>
    <p:sldId id="268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9649E4-0170-4C1D-8ACC-93C1D3A5F786}" v="2" dt="2025-02-28T15:18:42.779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3204" autoAdjust="0"/>
  </p:normalViewPr>
  <p:slideViewPr>
    <p:cSldViewPr snapToGrid="0">
      <p:cViewPr varScale="1">
        <p:scale>
          <a:sx n="65" d="100"/>
          <a:sy n="65" d="100"/>
        </p:scale>
        <p:origin x="684" y="44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13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34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39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9778" y="2825675"/>
            <a:ext cx="7361573" cy="102958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Blockchain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488" y="3504967"/>
            <a:ext cx="5226151" cy="867574"/>
          </a:xfrm>
        </p:spPr>
        <p:txBody>
          <a:bodyPr>
            <a:noAutofit/>
          </a:bodyPr>
          <a:lstStyle/>
          <a:p>
            <a:r>
              <a:rPr lang="en-US" sz="3500" dirty="0">
                <a:solidFill>
                  <a:schemeClr val="accent2">
                    <a:lumMod val="50000"/>
                  </a:schemeClr>
                </a:solidFill>
              </a:rPr>
              <a:t>And Secure Transactions</a:t>
            </a:r>
          </a:p>
          <a:p>
            <a:endParaRPr lang="en-US" sz="35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F855448-57DF-E468-AF41-00CAAC2D7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5895479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2FDA21-768F-9929-E6D6-D78CD4F8E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7971" y="1909602"/>
            <a:ext cx="4160955" cy="414915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9310645-FFC9-88A3-E1EA-77A047DD53E6}"/>
              </a:ext>
            </a:extLst>
          </p:cNvPr>
          <p:cNvSpPr txBox="1"/>
          <p:nvPr/>
        </p:nvSpPr>
        <p:spPr>
          <a:xfrm>
            <a:off x="5662132" y="4373492"/>
            <a:ext cx="49337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Presented by: Abhishek Arun Gade</a:t>
            </a:r>
          </a:p>
          <a:p>
            <a:pPr algn="ctr"/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    BBA (Computer Applications)</a:t>
            </a:r>
          </a:p>
          <a:p>
            <a:pPr algn="ctr"/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Roll No: 22</a:t>
            </a:r>
          </a:p>
          <a:p>
            <a:pPr algn="ctr"/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Guide : Prof. R. S Jadhav Madam</a:t>
            </a:r>
          </a:p>
          <a:p>
            <a:endParaRPr lang="en-IN" sz="20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308CB-5283-734C-4E2E-D159D8F4AF60}"/>
              </a:ext>
            </a:extLst>
          </p:cNvPr>
          <p:cNvSpPr txBox="1"/>
          <p:nvPr/>
        </p:nvSpPr>
        <p:spPr>
          <a:xfrm>
            <a:off x="4647781" y="257685"/>
            <a:ext cx="672557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rtl="0" eaLnBrk="0" fontAlgn="base" latinLnBrk="0" hangingPunct="0"/>
            <a:r>
              <a:rPr lang="en-US" sz="2000" b="1" i="0" kern="120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Khed</a:t>
            </a:r>
            <a:r>
              <a:rPr lang="en-US" sz="20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Taluka </a:t>
            </a:r>
            <a:r>
              <a:rPr lang="en-US" sz="2000" b="1" i="0" kern="120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Shikshan</a:t>
            </a:r>
            <a:r>
              <a:rPr lang="en-US" sz="20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</a:t>
            </a:r>
            <a:r>
              <a:rPr lang="en-US" sz="2000" b="1" i="0" kern="120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Prasarak</a:t>
            </a:r>
            <a:r>
              <a:rPr lang="en-US" sz="20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Mandal’s </a:t>
            </a:r>
            <a:endParaRPr lang="en-IN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algn="ctr"/>
            <a:r>
              <a:rPr lang="en-US" sz="1800" b="1" i="0" kern="120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Hutatma</a:t>
            </a:r>
            <a:r>
              <a:rPr lang="en-US" sz="18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1800" b="1" i="0" kern="120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Rajguru</a:t>
            </a:r>
            <a:r>
              <a:rPr lang="en-US" sz="18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Mahavidyalaya, </a:t>
            </a:r>
            <a:r>
              <a:rPr lang="en-US" sz="1800" b="1" i="0" kern="120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Rajgurunagar</a:t>
            </a:r>
            <a:r>
              <a:rPr lang="en-US" sz="18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, Pune- 410505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AAC7D0-D5C9-3F89-3F58-AEC6DA805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073" y="986054"/>
            <a:ext cx="2010985" cy="16260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594215-9E7B-CA74-7EB8-45A7A195750B}"/>
              </a:ext>
            </a:extLst>
          </p:cNvPr>
          <p:cNvSpPr txBox="1"/>
          <p:nvPr/>
        </p:nvSpPr>
        <p:spPr>
          <a:xfrm>
            <a:off x="4933092" y="2623105"/>
            <a:ext cx="61549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rtl="0" eaLnBrk="0" fontAlgn="base" latinLnBrk="0" hangingPunct="0"/>
            <a:r>
              <a:rPr lang="en-US" sz="16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TYBBA(CA) </a:t>
            </a:r>
            <a:endParaRPr lang="en-IN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indent="0" algn="ctr" rtl="0" eaLnBrk="0" fontAlgn="base" latinLnBrk="0" hangingPunct="0"/>
            <a:r>
              <a:rPr lang="en-US" sz="16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A Presentation</a:t>
            </a:r>
            <a:r>
              <a:rPr lang="en-US" sz="1600" b="1" baseline="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16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On</a:t>
            </a:r>
            <a:endParaRPr lang="en-IN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953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7870" y="2316528"/>
            <a:ext cx="3876053" cy="98257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THANK</a:t>
            </a:r>
            <a:r>
              <a:rPr lang="en-US" dirty="0">
                <a:solidFill>
                  <a:srgbClr val="002060"/>
                </a:solidFill>
              </a:rPr>
              <a:t>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9216" y="3148635"/>
            <a:ext cx="4881907" cy="560729"/>
          </a:xfrm>
        </p:spPr>
        <p:txBody>
          <a:bodyPr bIns="0" anchor="ctr">
            <a:normAutofit/>
          </a:bodyPr>
          <a:lstStyle/>
          <a:p>
            <a:r>
              <a:rPr lang="en-IN" sz="2400" spc="300" dirty="0">
                <a:solidFill>
                  <a:srgbClr val="002060"/>
                </a:solidFill>
              </a:rPr>
              <a:t>Thank you!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013" y="896112"/>
            <a:ext cx="9389288" cy="1362456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Introduction to Blockchain</a:t>
            </a:r>
            <a:endParaRPr lang="en-ZA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073292" y="1908697"/>
            <a:ext cx="5988989" cy="40531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Blockchain is a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digital ledger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that records transactions securely and transparently.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It is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decentralized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meaning no single authority (like a bank) controls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Transactions are stored in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blocks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and linked together in a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chain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forming a secure and tamper-proof system.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2BFD9E-01B3-B754-F95D-91E1813D098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 flipH="1" flipV="1">
            <a:off x="12191998" y="6812280"/>
            <a:ext cx="45719" cy="45719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9866540" cy="135814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Why Blockchain?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F2D739-E475-54F8-C832-F04A983D0F2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552575" y="2035834"/>
            <a:ext cx="8609342" cy="408193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Traditional systems rely on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third parties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(banks, payment gateways, etc.), which can be slow and costly.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Blockchain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removes middlemen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making transactions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faster and cheaper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Security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Data in the blockchain is encrypted and cannot be altered.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Transparency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All transactions are visible to network participants, reducing fraud.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Efficiency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Smart contracts can automate processes, reducing paperwork.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8D8EF-09F7-2BAC-3EC4-6E8F4051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FF895E-934C-09C9-2D9D-AC73F0623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"/>
            <a:ext cx="12192000" cy="68579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325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4" y="762000"/>
            <a:ext cx="10351559" cy="1684636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dirty="0">
                <a:solidFill>
                  <a:schemeClr val="accent2">
                    <a:lumMod val="75000"/>
                  </a:schemeClr>
                </a:solidFill>
              </a:rPr>
              <a:t>How Does Blockchain Work?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4" y="1770434"/>
            <a:ext cx="7905338" cy="43255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Transaction Initiation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A user requests a transaction (e.g., sending money).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Broadcast to Network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The transaction is shared with multiple computers (nodes).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Verification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The network verifies the transaction using a consensus method (Proof of Work/Proof of Stake).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Transaction Added to a Block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Once approved, the transaction is stored in a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block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Block is Linked to Blockchain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The new block is connected to the previous block, forming a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chain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Updated Blockchain is Shared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The new version is distributed across the network, ensuring security and consistency.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375213"/>
            <a:ext cx="6660203" cy="786773"/>
          </a:xfrm>
          <a:noFill/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Types of Blockchain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049E67F-9576-E738-F20E-A3D990891790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815501" y="2161986"/>
            <a:ext cx="6553200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Public Blockchain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– Open to everyone (e.g., Bitcoin, Ethereum).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Private Blockchain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– Restricted access, used by businesses (e.g., banking systems).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Hybrid Blockchain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– A mix of public and private features, offering controlled transparency. </a:t>
            </a:r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568" y="1225197"/>
            <a:ext cx="9271432" cy="1499035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Applications of Blockchain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9E7869-92A1-BEB5-CF2E-1FE25940ECC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20440" y="1974715"/>
            <a:ext cx="7905338" cy="29085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Cryptocurrency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Used for digital currencies like Bitcoin, Ethereum.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Supply Chain Management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Tracks the movement of goods, ensuring authenticity.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Cybersecurity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Protects personal and financial data from hacking.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Healthcare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Stores patient records securely and ensures data privacy.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984" y="456399"/>
            <a:ext cx="7727004" cy="886201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/>
              <a:t>Advantages and Challenges</a:t>
            </a:r>
            <a:endParaRPr lang="en-US" sz="36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466A906-2869-BB36-138E-D45F62E92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186C3A-548E-AD87-3029-964123530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7971" y="660400"/>
            <a:ext cx="4160955" cy="414915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292999-E205-C51C-7D58-8A9AAF98112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42812" y="3661103"/>
            <a:ext cx="7187541" cy="2593782"/>
          </a:xfrm>
        </p:spPr>
        <p:txBody>
          <a:bodyPr>
            <a:normAutofit fontScale="77500" lnSpcReduction="20000"/>
          </a:bodyPr>
          <a:lstStyle/>
          <a:p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❌ 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CHALLENGES: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Energy consumption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Mining requires a lot of electricity.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Scalability issues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Handling large transactions is still a challenge..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Regulatory uncertainty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Many governments are still deciding how to regulate blockchain.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62BD9A9-64F9-FD4D-FF3C-ACE9A029FD10}"/>
              </a:ext>
            </a:extLst>
          </p:cNvPr>
          <p:cNvSpPr txBox="1">
            <a:spLocks/>
          </p:cNvSpPr>
          <p:nvPr/>
        </p:nvSpPr>
        <p:spPr>
          <a:xfrm>
            <a:off x="4443120" y="1458652"/>
            <a:ext cx="7143041" cy="1970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600" dirty="0">
                <a:solidFill>
                  <a:schemeClr val="accent1">
                    <a:lumMod val="50000"/>
                  </a:schemeClr>
                </a:solidFill>
              </a:rPr>
              <a:t>✅ </a:t>
            </a:r>
            <a:r>
              <a:rPr lang="en-IN" sz="2600" b="1" dirty="0">
                <a:solidFill>
                  <a:schemeClr val="accent1">
                    <a:lumMod val="50000"/>
                  </a:schemeClr>
                </a:solidFill>
              </a:rPr>
              <a:t>ADVANTAGES:</a:t>
            </a:r>
            <a:endParaRPr lang="en-IN" sz="26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High security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– Data cannot be altered once stored.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No middlemen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Reduces transaction costs.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Faster transactions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Works 24/7 without delays.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396" y="1264595"/>
            <a:ext cx="4514639" cy="682687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dirty="0"/>
              <a:t>Conclusion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694737" y="2154395"/>
            <a:ext cx="8802525" cy="32555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Blockchain is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transforming industries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by offering security, transparency, and efficiency.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It has challenges, but its potential is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huge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for the future.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Businesses and governments are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actively exploring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blockchain for real-world use cases.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162</TotalTime>
  <Words>513</Words>
  <Application>Microsoft Office PowerPoint</Application>
  <PresentationFormat>Widescreen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Calibri</vt:lpstr>
      <vt:lpstr>Cambria</vt:lpstr>
      <vt:lpstr>Wingdings</vt:lpstr>
      <vt:lpstr>Custom</vt:lpstr>
      <vt:lpstr>Blockchain Technology</vt:lpstr>
      <vt:lpstr>Introduction to Blockchain</vt:lpstr>
      <vt:lpstr>Why Blockchain?</vt:lpstr>
      <vt:lpstr>PowerPoint Presentation</vt:lpstr>
      <vt:lpstr>How Does Blockchain Work?</vt:lpstr>
      <vt:lpstr>Types of Blockchain</vt:lpstr>
      <vt:lpstr>Applications of Blockchain</vt:lpstr>
      <vt:lpstr>Advantages and Challenges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Gade</dc:creator>
  <cp:lastModifiedBy>Yash Bhidawe</cp:lastModifiedBy>
  <cp:revision>4</cp:revision>
  <dcterms:created xsi:type="dcterms:W3CDTF">2025-02-28T09:56:04Z</dcterms:created>
  <dcterms:modified xsi:type="dcterms:W3CDTF">2025-03-01T01:54:38Z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