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55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63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38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19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8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2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6271"/>
            <a:ext cx="7772400" cy="16501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sz="2000"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Rajgurunagar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sz="2000"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b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19501"/>
            <a:ext cx="6400800" cy="1249311"/>
          </a:xfrm>
        </p:spPr>
        <p:txBody>
          <a:bodyPr>
            <a:normAutofit/>
          </a:bodyPr>
          <a:lstStyle/>
          <a:p>
            <a:pPr marL="1121" marR="0" lvl="0" indent="0" algn="ctr" defTabSz="457200" rtl="0" eaLnBrk="1" fontAlgn="auto" latinLnBrk="0" hangingPunct="1">
              <a:lnSpc>
                <a:spcPct val="100000"/>
              </a:lnSpc>
              <a:spcBef>
                <a:spcPts val="65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-44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19158" marR="611874" lvl="0" indent="0" algn="ctr" defTabSz="457200" rtl="0" eaLnBrk="1" fontAlgn="auto" latinLnBrk="0" hangingPunct="1">
              <a:lnSpc>
                <a:spcPts val="2074"/>
              </a:lnSpc>
              <a:spcBef>
                <a:spcPts val="14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-4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1800" b="1" i="0" u="none" strike="noStrike" kern="1200" cap="none" spc="-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PPT Presentation </a:t>
            </a:r>
            <a:r>
              <a:rPr kumimoji="0" lang="en-IN" sz="1800" b="1" i="0" u="none" strike="noStrike" kern="1200" cap="none" spc="-22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02" marR="0" lvl="0" indent="0" algn="ctr" defTabSz="457200" rtl="0" eaLnBrk="1" fontAlgn="auto" latinLnBrk="0" hangingPunct="1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“AI-Powered Cybersecurity </a:t>
            </a:r>
            <a:r>
              <a:rPr kumimoji="0" lang="en-IN" sz="1800" b="1" i="0" u="none" strike="noStrike" kern="1200" cap="none" spc="-9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16936AAA-BEE2-4F74-A21D-E16BC6DD954A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652836" y="1456088"/>
            <a:ext cx="1838325" cy="1514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3189B-B26C-590F-CB67-3189A923CCD2}"/>
              </a:ext>
            </a:extLst>
          </p:cNvPr>
          <p:cNvSpPr txBox="1"/>
          <p:nvPr/>
        </p:nvSpPr>
        <p:spPr>
          <a:xfrm>
            <a:off x="2286000" y="31062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F1947-4A3A-6A2D-78E1-ED78BD83E64C}"/>
              </a:ext>
            </a:extLst>
          </p:cNvPr>
          <p:cNvSpPr txBox="1"/>
          <p:nvPr/>
        </p:nvSpPr>
        <p:spPr>
          <a:xfrm>
            <a:off x="4955459" y="477808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Gadge Tanvi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Tanaji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 Prof: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R.S.Jadhav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225" y="363794"/>
            <a:ext cx="6554867" cy="152400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26" y="1524000"/>
            <a:ext cx="6554867" cy="3767670"/>
          </a:xfrm>
        </p:spPr>
        <p:txBody>
          <a:bodyPr/>
          <a:lstStyle/>
          <a:p>
            <a:r>
              <a:rPr dirty="0"/>
              <a:t>- Why AI in Cybersecurity?</a:t>
            </a:r>
          </a:p>
          <a:p>
            <a:r>
              <a:rPr dirty="0"/>
              <a:t>- Increasing complexity of cyber threats</a:t>
            </a:r>
          </a:p>
          <a:p>
            <a:r>
              <a:rPr dirty="0"/>
              <a:t>- Traditional methods struggle to keep up</a:t>
            </a:r>
          </a:p>
          <a:p>
            <a:r>
              <a:rPr dirty="0"/>
              <a:t>- AI &amp; ML provide real-time threat detection and automated security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52" y="356419"/>
            <a:ext cx="6554867" cy="1524000"/>
          </a:xfrm>
        </p:spPr>
        <p:txBody>
          <a:bodyPr/>
          <a:lstStyle/>
          <a:p>
            <a:r>
              <a:rPr dirty="0"/>
              <a:t>Applications of AI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880419"/>
            <a:ext cx="6554867" cy="3767670"/>
          </a:xfrm>
        </p:spPr>
        <p:txBody>
          <a:bodyPr/>
          <a:lstStyle/>
          <a:p>
            <a:r>
              <a:rPr dirty="0"/>
              <a:t>- Intrusion Detection Systems (IDS): Analyzes network traffic</a:t>
            </a:r>
          </a:p>
          <a:p>
            <a:r>
              <a:rPr dirty="0"/>
              <a:t>- Automated Threat Intelligence: Predicts &amp; prevents cyberattacks</a:t>
            </a:r>
          </a:p>
          <a:p>
            <a:r>
              <a:rPr dirty="0"/>
              <a:t>- Behavioral Analysis: Detects deviations in user behavior</a:t>
            </a:r>
          </a:p>
          <a:p>
            <a:r>
              <a:rPr dirty="0"/>
              <a:t>- Fraud Detection: Flags potential fraudulent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23568"/>
            <a:ext cx="6554867" cy="1524000"/>
          </a:xfrm>
        </p:spPr>
        <p:txBody>
          <a:bodyPr/>
          <a:lstStyle/>
          <a:p>
            <a:r>
              <a:rPr dirty="0"/>
              <a:t>Security and 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37968"/>
            <a:ext cx="6554867" cy="3767670"/>
          </a:xfrm>
        </p:spPr>
        <p:txBody>
          <a:bodyPr/>
          <a:lstStyle/>
          <a:p>
            <a:r>
              <a:rPr dirty="0"/>
              <a:t>- Adversarial attacks manipulating AI models</a:t>
            </a:r>
          </a:p>
          <a:p>
            <a:r>
              <a:rPr dirty="0"/>
              <a:t>- False positives in threat detection</a:t>
            </a:r>
          </a:p>
          <a:p>
            <a:r>
              <a:rPr dirty="0"/>
              <a:t>- Data privacy risks</a:t>
            </a:r>
          </a:p>
          <a:p>
            <a:r>
              <a:rPr dirty="0"/>
              <a:t>- AI-driven cyber threats emerging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9941"/>
            <a:ext cx="6554867" cy="1524000"/>
          </a:xfrm>
        </p:spPr>
        <p:txBody>
          <a:bodyPr/>
          <a:lstStyle/>
          <a:p>
            <a:r>
              <a:rPr dirty="0"/>
              <a:t>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45165"/>
            <a:ext cx="6554867" cy="3767670"/>
          </a:xfrm>
        </p:spPr>
        <p:txBody>
          <a:bodyPr/>
          <a:lstStyle/>
          <a:p>
            <a:r>
              <a:rPr dirty="0"/>
              <a:t>- Develop AI models for real-time cyber threat detection</a:t>
            </a:r>
          </a:p>
          <a:p>
            <a:r>
              <a:rPr dirty="0"/>
              <a:t>- Enhance cybersecurity automation using ML algorithms</a:t>
            </a:r>
          </a:p>
          <a:p>
            <a:r>
              <a:rPr dirty="0"/>
              <a:t>- Assess AI effectiveness in preventing Advanced Persistent Threats (APTs)</a:t>
            </a:r>
          </a:p>
          <a:p>
            <a:r>
              <a:rPr dirty="0"/>
              <a:t>- Address ethical concerns in AI-based decision-making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467575"/>
            <a:ext cx="6554867" cy="1524000"/>
          </a:xfrm>
        </p:spPr>
        <p:txBody>
          <a:bodyPr>
            <a:normAutofit/>
          </a:bodyPr>
          <a:lstStyle/>
          <a:p>
            <a:r>
              <a:rPr dirty="0"/>
              <a:t>Strengths of AI-Powered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6" y="1654278"/>
            <a:ext cx="6554867" cy="3767670"/>
          </a:xfrm>
        </p:spPr>
        <p:txBody>
          <a:bodyPr/>
          <a:lstStyle/>
          <a:p>
            <a:r>
              <a:rPr dirty="0"/>
              <a:t>- Faster threat detection (milliseconds)</a:t>
            </a:r>
          </a:p>
          <a:p>
            <a:r>
              <a:rPr dirty="0"/>
              <a:t>- Automated response reduces human intervention</a:t>
            </a:r>
          </a:p>
          <a:p>
            <a:r>
              <a:rPr dirty="0"/>
              <a:t>- Self-learning models improve over time</a:t>
            </a:r>
          </a:p>
          <a:p>
            <a:r>
              <a:rPr dirty="0"/>
              <a:t>- Scalable for large-scale cybersecurity needs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77762"/>
            <a:ext cx="6554867" cy="1524000"/>
          </a:xfrm>
        </p:spPr>
        <p:txBody>
          <a:bodyPr/>
          <a:lstStyle/>
          <a:p>
            <a:r>
              <a:rPr dirty="0"/>
              <a:t>Concerns of AI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839176"/>
            <a:ext cx="6554867" cy="3767670"/>
          </a:xfrm>
        </p:spPr>
        <p:txBody>
          <a:bodyPr/>
          <a:lstStyle/>
          <a:p>
            <a:r>
              <a:rPr dirty="0"/>
              <a:t>- Adversarial Attacks: Hackers can bypass AI defenses</a:t>
            </a:r>
          </a:p>
          <a:p>
            <a:r>
              <a:rPr dirty="0"/>
              <a:t>- False Positives: Over-aggressive detection</a:t>
            </a:r>
          </a:p>
          <a:p>
            <a:r>
              <a:rPr dirty="0"/>
              <a:t>- Ethical Issues: AI decision-making accountability</a:t>
            </a:r>
          </a:p>
          <a:p>
            <a:r>
              <a:rPr dirty="0"/>
              <a:t>- Computational Costs: High processing power required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247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Khed Taluka Shikshan Prasarak Mandal’s Hutatma Rajguru Mahavidyalaya, Rajgurunagar, Pune- 410505 </vt:lpstr>
      <vt:lpstr>Introduction</vt:lpstr>
      <vt:lpstr>Applications of AI in Cybersecurity</vt:lpstr>
      <vt:lpstr>Security and Privacy Concerns</vt:lpstr>
      <vt:lpstr>Objectives of the Study</vt:lpstr>
      <vt:lpstr>Strengths of AI-Powered Cybersecurity</vt:lpstr>
      <vt:lpstr>Concerns of AI in Cybersecurity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aftab pathan</cp:lastModifiedBy>
  <cp:revision>2</cp:revision>
  <dcterms:created xsi:type="dcterms:W3CDTF">2013-01-27T09:14:16Z</dcterms:created>
  <dcterms:modified xsi:type="dcterms:W3CDTF">2025-02-28T17:10:03Z</dcterms:modified>
  <cp:category/>
</cp:coreProperties>
</file>