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485" r:id="rId2"/>
    <p:sldId id="396" r:id="rId3"/>
    <p:sldId id="497" r:id="rId4"/>
    <p:sldId id="527" r:id="rId5"/>
    <p:sldId id="519" r:id="rId6"/>
    <p:sldId id="520" r:id="rId7"/>
    <p:sldId id="548" r:id="rId8"/>
    <p:sldId id="544" r:id="rId9"/>
    <p:sldId id="536" r:id="rId10"/>
    <p:sldId id="537" r:id="rId11"/>
    <p:sldId id="540" r:id="rId12"/>
    <p:sldId id="542" r:id="rId13"/>
    <p:sldId id="533" r:id="rId14"/>
    <p:sldId id="538" r:id="rId15"/>
    <p:sldId id="541" r:id="rId16"/>
    <p:sldId id="546" r:id="rId17"/>
    <p:sldId id="547" r:id="rId18"/>
    <p:sldId id="545" r:id="rId19"/>
    <p:sldId id="543" r:id="rId20"/>
    <p:sldId id="549" r:id="rId21"/>
    <p:sldId id="518" r:id="rId22"/>
  </p:sldIdLst>
  <p:sldSz cx="12192000" cy="6858000"/>
  <p:notesSz cx="6858000" cy="9144000"/>
  <p:embeddedFontLst>
    <p:embeddedFont>
      <p:font typeface="Ink Free" panose="03080402000500000000" pitchFamily="66" charset="0"/>
      <p:regular r:id="rId24"/>
    </p:embeddedFont>
    <p:embeddedFont>
      <p:font typeface="Verdana" panose="020B060403050404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27"/>
            <p14:sldId id="519"/>
            <p14:sldId id="520"/>
            <p14:sldId id="548"/>
            <p14:sldId id="544"/>
            <p14:sldId id="536"/>
            <p14:sldId id="537"/>
            <p14:sldId id="540"/>
            <p14:sldId id="542"/>
            <p14:sldId id="533"/>
            <p14:sldId id="538"/>
            <p14:sldId id="541"/>
            <p14:sldId id="546"/>
            <p14:sldId id="547"/>
            <p14:sldId id="545"/>
            <p14:sldId id="543"/>
            <p14:sldId id="549"/>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9" autoAdjust="0"/>
    <p:restoredTop sz="73642" autoAdjust="0"/>
  </p:normalViewPr>
  <p:slideViewPr>
    <p:cSldViewPr snapToGrid="0">
      <p:cViewPr varScale="1">
        <p:scale>
          <a:sx n="54" d="100"/>
          <a:sy n="54" d="100"/>
        </p:scale>
        <p:origin x="1032" y="56"/>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433698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7595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9/23/2025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9/23/2025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9/23/2025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9/23/2025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9/23/2025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9/23/2025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9/23/2025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9/23/2025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9/23/2025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9/23/2025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9/23/2025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Joydeep Mitra and Mitch Wand</a:t>
            </a:r>
          </a:p>
          <a:p>
            <a:pPr>
              <a:lnSpc>
                <a:spcPct val="100000"/>
              </a:lnSpc>
            </a:pPr>
            <a:r>
              <a:rPr lang="en-US" sz="2400"/>
              <a:t>Khoury </a:t>
            </a:r>
            <a:r>
              <a:rPr lang="en-US" sz="2400" dirty="0"/>
              <a:t>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32457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5100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04216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628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Project and You</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normAutofit/>
          </a:bodyPr>
          <a:lstStyle/>
          <a:p>
            <a:r>
              <a:rPr lang="en-US" dirty="0"/>
              <a:t>Best practices to adopt:</a:t>
            </a:r>
          </a:p>
          <a:p>
            <a:pPr lvl="1"/>
            <a:r>
              <a:rPr lang="en-US" dirty="0"/>
              <a:t>Use project management / planning software (like </a:t>
            </a:r>
            <a:r>
              <a:rPr lang="en-US" dirty="0" err="1"/>
              <a:t>Github</a:t>
            </a:r>
            <a:r>
              <a:rPr lang="en-US" dirty="0"/>
              <a:t> project, JIRA) to track your work</a:t>
            </a:r>
          </a:p>
          <a:p>
            <a:pPr lvl="1"/>
            <a:r>
              <a:rPr lang="en-US" dirty="0"/>
              <a:t>Setup your project repo and work in independent branches, merge to main branch frequently</a:t>
            </a:r>
          </a:p>
          <a:p>
            <a:pPr lvl="1"/>
            <a:r>
              <a:rPr lang="en-US" dirty="0"/>
              <a:t>Setup communication channel for the team (and your TA)</a:t>
            </a:r>
          </a:p>
          <a:p>
            <a:pPr lvl="1"/>
            <a:r>
              <a:rPr lang="en-US" dirty="0"/>
              <a:t>Do regular and frequent check-ins with your team.</a:t>
            </a:r>
          </a:p>
          <a:p>
            <a:pPr lvl="1"/>
            <a:r>
              <a:rPr lang="en-US" dirty="0"/>
              <a:t>Help each other (or ask for help) when needed</a:t>
            </a:r>
          </a:p>
          <a:p>
            <a:pPr lvl="1"/>
            <a:r>
              <a:rPr lang="en-US" dirty="0"/>
              <a:t>Do a sprint review (with TA) and learn lessons from retrospectives</a:t>
            </a:r>
          </a:p>
          <a:p>
            <a:pPr lvl="1"/>
            <a:r>
              <a:rPr lang="en-US" dirty="0"/>
              <a:t>Fill out honest peer-evaluations and </a:t>
            </a:r>
            <a:r>
              <a:rPr lang="en-US"/>
              <a:t>try to resolve </a:t>
            </a:r>
            <a:r>
              <a:rPr lang="en-US" dirty="0"/>
              <a:t>team issues quickly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341877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Modern Software development is all about piecemeal growth</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normAutofit/>
          </a:bodyPr>
          <a:lstStyle/>
          <a:p>
            <a:r>
              <a:rPr lang="en-US" dirty="0"/>
              <a:t>“piecemeal growth” is a core aspect of modern software engineering processes. </a:t>
            </a:r>
          </a:p>
          <a:p>
            <a:r>
              <a:rPr lang="en-US" dirty="0"/>
              <a:t>Engineers incrementally build systems that satisfy the complete set of requirements, and those requirements are being incrementally learned by product managers.</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2819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1895096850"/>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Desirable</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Extension</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774007883"/>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Extension</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Essential</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12580</TotalTime>
  <Words>5513</Words>
  <Application>Microsoft Office PowerPoint</Application>
  <PresentationFormat>Widescreen</PresentationFormat>
  <Paragraphs>352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Verdana</vt:lpstr>
      <vt:lpstr>Arial</vt:lpstr>
      <vt:lpstr>Helvetica Neue</vt:lpstr>
      <vt:lpstr>Ink Free</vt:lpstr>
      <vt:lpstr>Office Theme</vt:lpstr>
      <vt:lpstr>CS 4530: Fundamentals of Software Engineering Module 7.3: Agile Planning and Estimation</vt:lpstr>
      <vt:lpstr>Learning Goals for this Lesson</vt:lpstr>
      <vt:lpstr>Requirements: Which to pick?</vt:lpstr>
      <vt:lpstr>Modern Software development is all about piecemeal growth</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Project and You</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228</cp:revision>
  <dcterms:created xsi:type="dcterms:W3CDTF">2021-01-07T15:19:22Z</dcterms:created>
  <dcterms:modified xsi:type="dcterms:W3CDTF">2025-09-23T23:08:18Z</dcterms:modified>
</cp:coreProperties>
</file>