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10.2 Distributing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333" autoAdjust="0"/>
  </p:normalViewPr>
  <p:slideViewPr>
    <p:cSldViewPr snapToGrid="0" snapToObjects="1">
      <p:cViewPr varScale="1">
        <p:scale>
          <a:sx n="64" d="100"/>
          <a:sy n="64" d="100"/>
        </p:scale>
        <p:origin x="740" y="40"/>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12173</TotalTime>
  <Words>1640</Words>
  <Application>Microsoft Office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Verdana</vt:lpstr>
      <vt:lpstr>Office Theme</vt:lpstr>
      <vt:lpstr>CS 4530: Fundamentals of Software Engineering  Module 10.2: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78</cp:revision>
  <dcterms:modified xsi:type="dcterms:W3CDTF">2025-09-21T12:52:51Z</dcterms:modified>
</cp:coreProperties>
</file>