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485" r:id="rId2"/>
    <p:sldId id="396" r:id="rId3"/>
    <p:sldId id="497" r:id="rId4"/>
    <p:sldId id="527" r:id="rId5"/>
    <p:sldId id="519" r:id="rId6"/>
    <p:sldId id="520" r:id="rId7"/>
    <p:sldId id="548" r:id="rId8"/>
    <p:sldId id="544" r:id="rId9"/>
    <p:sldId id="536" r:id="rId10"/>
    <p:sldId id="537" r:id="rId11"/>
    <p:sldId id="540" r:id="rId12"/>
    <p:sldId id="542" r:id="rId13"/>
    <p:sldId id="533" r:id="rId14"/>
    <p:sldId id="538" r:id="rId15"/>
    <p:sldId id="541" r:id="rId16"/>
    <p:sldId id="546" r:id="rId17"/>
    <p:sldId id="547" r:id="rId18"/>
    <p:sldId id="545" r:id="rId19"/>
    <p:sldId id="543" r:id="rId20"/>
    <p:sldId id="518" r:id="rId21"/>
  </p:sldIdLst>
  <p:sldSz cx="12192000" cy="6858000"/>
  <p:notesSz cx="6858000" cy="9144000"/>
  <p:embeddedFontLst>
    <p:embeddedFont>
      <p:font typeface="Ink Free" panose="03080402000500000000" pitchFamily="66" charset="0"/>
      <p:regular r:id="rId23"/>
    </p:embeddedFont>
    <p:embeddedFont>
      <p:font typeface="Verdana" panose="020B0604030504040204" pitchFamily="34" charset="0"/>
      <p:regular r:id="rId24"/>
      <p:bold r:id="rId25"/>
      <p:italic r:id="rId26"/>
      <p:bold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27"/>
            <p14:sldId id="519"/>
            <p14:sldId id="520"/>
            <p14:sldId id="548"/>
            <p14:sldId id="544"/>
            <p14:sldId id="536"/>
            <p14:sldId id="537"/>
            <p14:sldId id="540"/>
            <p14:sldId id="542"/>
            <p14:sldId id="533"/>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9" autoAdjust="0"/>
    <p:restoredTop sz="73642" autoAdjust="0"/>
  </p:normalViewPr>
  <p:slideViewPr>
    <p:cSldViewPr snapToGrid="0">
      <p:cViewPr varScale="1">
        <p:scale>
          <a:sx n="54" d="100"/>
          <a:sy n="54" d="100"/>
        </p:scale>
        <p:origin x="1032" y="56"/>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75950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9/23/2025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9/23/2025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9/23/2025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9/23/2025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9/23/2025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9/23/2025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9/23/2025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9/23/2025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9/23/2025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9/23/2025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9/23/2025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9/23/2025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9/23/2025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7.3: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Bhutta, Joydeep Mitra and Mitch Wand</a:t>
            </a:r>
          </a:p>
          <a:p>
            <a:pPr>
              <a:lnSpc>
                <a:spcPct val="100000"/>
              </a:lnSpc>
            </a:pPr>
            <a:r>
              <a:rPr lang="en-US" sz="2400"/>
              <a:t>Khoury </a:t>
            </a:r>
            <a:r>
              <a:rPr lang="en-US" sz="2400" dirty="0"/>
              <a:t>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13</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324572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51008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The Daily Scrum meeting is the key</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17</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125200" cy="5408559"/>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 is also called “stand up”</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042169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6288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169498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Modern Software development is all about piecemeal growth</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4</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normAutofit/>
          </a:bodyPr>
          <a:lstStyle/>
          <a:p>
            <a:r>
              <a:rPr lang="en-US" dirty="0"/>
              <a:t>“piecemeal growth” is a core aspect of modern software engineering processes. </a:t>
            </a:r>
          </a:p>
          <a:p>
            <a:r>
              <a:rPr lang="en-US" dirty="0"/>
              <a:t>Engineers incrementally build systems that satisfy the complete set of requirements, and those requirements are being incrementally learned by product managers.</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28197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The product backlog is a key tool in agile planning and estimation</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1895096850"/>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Essential</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Essential</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Desirable</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Extension</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An agile project should re-prioritize tasks to meet changing conditions</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774007883"/>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Essential</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Essential</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solidFill>
                            <a:srgbClr val="FF0000"/>
                          </a:solidFill>
                        </a:rPr>
                        <a:t>Extension</a:t>
                      </a:r>
                    </a:p>
                  </a:txBody>
                  <a:tcPr>
                    <a:solidFill>
                      <a:schemeClr val="accent4">
                        <a:lumMod val="40000"/>
                        <a:lumOff val="60000"/>
                      </a:schemeClr>
                    </a:solidFill>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solidFill>
                            <a:srgbClr val="FF0000"/>
                          </a:solidFill>
                        </a:rPr>
                        <a:t>Essential</a:t>
                      </a:r>
                    </a:p>
                  </a:txBody>
                  <a:tcPr>
                    <a:solidFill>
                      <a:schemeClr val="accent4">
                        <a:lumMod val="40000"/>
                        <a:lumOff val="60000"/>
                      </a:schemeClr>
                    </a:solidFill>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3210792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584200" y="1226478"/>
            <a:ext cx="11303000" cy="5494997"/>
          </a:xfrm>
          <a:prstGeom prst="rect">
            <a:avLst/>
          </a:prstGeom>
        </p:spPr>
      </p:pic>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is the most common approach to organizing agile projects. </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12560</TotalTime>
  <Words>5008</Words>
  <Application>Microsoft Office PowerPoint</Application>
  <PresentationFormat>Widescreen</PresentationFormat>
  <Paragraphs>318</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Ink Free</vt:lpstr>
      <vt:lpstr>Verdana</vt:lpstr>
      <vt:lpstr>Arial</vt:lpstr>
      <vt:lpstr>Helvetica Neue</vt:lpstr>
      <vt:lpstr>Calibri</vt:lpstr>
      <vt:lpstr>Office Theme</vt:lpstr>
      <vt:lpstr>CS 4530: Fundamentals of Software Engineering Module 7.3: Agile Planning and Estimation</vt:lpstr>
      <vt:lpstr>Learning Goals for this Lesson</vt:lpstr>
      <vt:lpstr>Requirements: Which to pick?</vt:lpstr>
      <vt:lpstr>Modern Software development is all about piecemeal growth</vt:lpstr>
      <vt:lpstr>Agile Principles for Effective Planning: YAGNI</vt:lpstr>
      <vt:lpstr>The product backlog is a key tool in agile planning and estimation</vt:lpstr>
      <vt:lpstr>An agile project should re-prioritize tasks to meet changing conditions</vt:lpstr>
      <vt:lpstr>Scrum is the most common approach to organizing agile projects. </vt:lpstr>
      <vt:lpstr>Planning a Sprint</vt:lpstr>
      <vt:lpstr>Planning a Sprint Backlog</vt:lpstr>
      <vt:lpstr>Estimating Task Time</vt:lpstr>
      <vt:lpstr>Estimating with T-Shirt Sizes</vt:lpstr>
      <vt:lpstr>Lesson from Meteorology: Uncertainty in Estimation</vt:lpstr>
      <vt:lpstr>Example: Estimating with T-Shirt Sizes</vt:lpstr>
      <vt:lpstr>Planning helps us find what we don’t know</vt:lpstr>
      <vt:lpstr>”Sprint 0” Tasks to Help Estimate Stories</vt:lpstr>
      <vt:lpstr>The Daily Scrum meeting is the key</vt:lpstr>
      <vt:lpstr>Daily Scrum is also called “stand up”</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Bhutta, Adeel</cp:lastModifiedBy>
  <cp:revision>226</cp:revision>
  <dcterms:created xsi:type="dcterms:W3CDTF">2021-01-07T15:19:22Z</dcterms:created>
  <dcterms:modified xsi:type="dcterms:W3CDTF">2025-09-23T20:19:53Z</dcterms:modified>
</cp:coreProperties>
</file>