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sldIdLst>
    <p:sldId id="404" r:id="rId2"/>
    <p:sldId id="431" r:id="rId3"/>
    <p:sldId id="538" r:id="rId4"/>
    <p:sldId id="427" r:id="rId5"/>
    <p:sldId id="407" r:id="rId6"/>
    <p:sldId id="439" r:id="rId7"/>
    <p:sldId id="408" r:id="rId8"/>
    <p:sldId id="440" r:id="rId9"/>
    <p:sldId id="410" r:id="rId10"/>
    <p:sldId id="441" r:id="rId11"/>
    <p:sldId id="430" r:id="rId12"/>
    <p:sldId id="435" r:id="rId13"/>
    <p:sldId id="414" r:id="rId14"/>
    <p:sldId id="416" r:id="rId15"/>
    <p:sldId id="417" r:id="rId16"/>
    <p:sldId id="438" r:id="rId17"/>
    <p:sldId id="418" r:id="rId18"/>
    <p:sldId id="436" r:id="rId19"/>
    <p:sldId id="437" r:id="rId20"/>
    <p:sldId id="542" r:id="rId21"/>
    <p:sldId id="543" r:id="rId22"/>
    <p:sldId id="539" r:id="rId23"/>
    <p:sldId id="421" r:id="rId24"/>
    <p:sldId id="442" r:id="rId25"/>
    <p:sldId id="424" r:id="rId26"/>
    <p:sldId id="443" r:id="rId27"/>
    <p:sldId id="444" r:id="rId28"/>
    <p:sldId id="445" r:id="rId29"/>
    <p:sldId id="449" r:id="rId30"/>
    <p:sldId id="447" r:id="rId31"/>
    <p:sldId id="276" r:id="rId32"/>
    <p:sldId id="277" r:id="rId33"/>
    <p:sldId id="544" r:id="rId34"/>
    <p:sldId id="545" r:id="rId35"/>
    <p:sldId id="546" r:id="rId36"/>
    <p:sldId id="547" r:id="rId37"/>
    <p:sldId id="548" r:id="rId38"/>
    <p:sldId id="540" r:id="rId39"/>
    <p:sldId id="288" r:id="rId40"/>
    <p:sldId id="541" r:id="rId41"/>
    <p:sldId id="537" r:id="rId42"/>
    <p:sldId id="450" r:id="rId43"/>
    <p:sldId id="425" r:id="rId4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F6A37B-697C-4290-A1B5-0CB4BB45D11B}" v="57" dt="2024-09-29T12:59:33.20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08" autoAdjust="0"/>
    <p:restoredTop sz="78954" autoAdjust="0"/>
  </p:normalViewPr>
  <p:slideViewPr>
    <p:cSldViewPr snapToGrid="0">
      <p:cViewPr varScale="1">
        <p:scale>
          <a:sx n="58" d="100"/>
          <a:sy n="58" d="100"/>
        </p:scale>
        <p:origin x="1004" y="56"/>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docChgLst>
    <pc:chgData name="Mitchell Wand" userId="de9b44c55c049659" providerId="LiveId" clId="{97F6A37B-697C-4290-A1B5-0CB4BB45D11B}"/>
    <pc:docChg chg="undo custSel addSld delSld modSld sldOrd modMainMaster delSection modSection">
      <pc:chgData name="Mitchell Wand" userId="de9b44c55c049659" providerId="LiveId" clId="{97F6A37B-697C-4290-A1B5-0CB4BB45D11B}" dt="2024-10-15T02:07:38.847" v="2945" actId="700"/>
      <pc:docMkLst>
        <pc:docMk/>
      </pc:docMkLst>
      <pc:sldChg chg="del">
        <pc:chgData name="Mitchell Wand" userId="de9b44c55c049659" providerId="LiveId" clId="{97F6A37B-697C-4290-A1B5-0CB4BB45D11B}" dt="2024-09-29T12:43:17.708" v="2397" actId="2696"/>
        <pc:sldMkLst>
          <pc:docMk/>
          <pc:sldMk cId="0" sldId="286"/>
        </pc:sldMkLst>
      </pc:sldChg>
      <pc:sldChg chg="delSp modSp mod">
        <pc:chgData name="Mitchell Wand" userId="de9b44c55c049659" providerId="LiveId" clId="{97F6A37B-697C-4290-A1B5-0CB4BB45D11B}" dt="2024-09-29T12:43:42.319" v="2421" actId="20577"/>
        <pc:sldMkLst>
          <pc:docMk/>
          <pc:sldMk cId="0" sldId="288"/>
        </pc:sldMkLst>
        <pc:spChg chg="mod">
          <ac:chgData name="Mitchell Wand" userId="de9b44c55c049659" providerId="LiveId" clId="{97F6A37B-697C-4290-A1B5-0CB4BB45D11B}" dt="2024-09-29T12:43:42.319" v="2421" actId="20577"/>
          <ac:spMkLst>
            <pc:docMk/>
            <pc:sldMk cId="0" sldId="288"/>
            <ac:spMk id="371" creationId="{00000000-0000-0000-0000-000000000000}"/>
          </ac:spMkLst>
        </pc:spChg>
        <pc:spChg chg="mod">
          <ac:chgData name="Mitchell Wand" userId="de9b44c55c049659" providerId="LiveId" clId="{97F6A37B-697C-4290-A1B5-0CB4BB45D11B}" dt="2024-09-29T12:34:51.381" v="2267" actId="1076"/>
          <ac:spMkLst>
            <pc:docMk/>
            <pc:sldMk cId="0" sldId="288"/>
            <ac:spMk id="374" creationId="{00000000-0000-0000-0000-000000000000}"/>
          </ac:spMkLst>
        </pc:spChg>
        <pc:picChg chg="del">
          <ac:chgData name="Mitchell Wand" userId="de9b44c55c049659" providerId="LiveId" clId="{97F6A37B-697C-4290-A1B5-0CB4BB45D11B}" dt="2024-09-29T12:28:29.116" v="1896" actId="478"/>
          <ac:picMkLst>
            <pc:docMk/>
            <pc:sldMk cId="0" sldId="288"/>
            <ac:picMk id="373" creationId="{00000000-0000-0000-0000-000000000000}"/>
          </ac:picMkLst>
        </pc:picChg>
      </pc:sldChg>
      <pc:sldChg chg="modSp del mod">
        <pc:chgData name="Mitchell Wand" userId="de9b44c55c049659" providerId="LiveId" clId="{97F6A37B-697C-4290-A1B5-0CB4BB45D11B}" dt="2024-09-29T12:38:23.543" v="2318" actId="2696"/>
        <pc:sldMkLst>
          <pc:docMk/>
          <pc:sldMk cId="0" sldId="289"/>
        </pc:sldMkLst>
        <pc:spChg chg="mod">
          <ac:chgData name="Mitchell Wand" userId="de9b44c55c049659" providerId="LiveId" clId="{97F6A37B-697C-4290-A1B5-0CB4BB45D11B}" dt="2024-09-29T12:35:16.200" v="2277" actId="20577"/>
          <ac:spMkLst>
            <pc:docMk/>
            <pc:sldMk cId="0" sldId="289"/>
            <ac:spMk id="376" creationId="{00000000-0000-0000-0000-000000000000}"/>
          </ac:spMkLst>
        </pc:spChg>
      </pc:sldChg>
      <pc:sldChg chg="del">
        <pc:chgData name="Mitchell Wand" userId="de9b44c55c049659" providerId="LiveId" clId="{97F6A37B-697C-4290-A1B5-0CB4BB45D11B}" dt="2024-09-29T12:40:13.878" v="2323" actId="47"/>
        <pc:sldMkLst>
          <pc:docMk/>
          <pc:sldMk cId="0" sldId="290"/>
        </pc:sldMkLst>
      </pc:sldChg>
      <pc:sldChg chg="del">
        <pc:chgData name="Mitchell Wand" userId="de9b44c55c049659" providerId="LiveId" clId="{97F6A37B-697C-4290-A1B5-0CB4BB45D11B}" dt="2024-09-29T12:40:13.878" v="2323" actId="47"/>
        <pc:sldMkLst>
          <pc:docMk/>
          <pc:sldMk cId="0" sldId="291"/>
        </pc:sldMkLst>
      </pc:sldChg>
      <pc:sldChg chg="del">
        <pc:chgData name="Mitchell Wand" userId="de9b44c55c049659" providerId="LiveId" clId="{97F6A37B-697C-4290-A1B5-0CB4BB45D11B}" dt="2024-09-29T12:40:13.878" v="2323" actId="47"/>
        <pc:sldMkLst>
          <pc:docMk/>
          <pc:sldMk cId="0" sldId="292"/>
        </pc:sldMkLst>
      </pc:sldChg>
      <pc:sldChg chg="del">
        <pc:chgData name="Mitchell Wand" userId="de9b44c55c049659" providerId="LiveId" clId="{97F6A37B-697C-4290-A1B5-0CB4BB45D11B}" dt="2024-09-29T12:40:13.878" v="2323" actId="47"/>
        <pc:sldMkLst>
          <pc:docMk/>
          <pc:sldMk cId="0" sldId="293"/>
        </pc:sldMkLst>
      </pc:sldChg>
      <pc:sldChg chg="del">
        <pc:chgData name="Mitchell Wand" userId="de9b44c55c049659" providerId="LiveId" clId="{97F6A37B-697C-4290-A1B5-0CB4BB45D11B}" dt="2024-09-29T12:40:13.878" v="2323" actId="47"/>
        <pc:sldMkLst>
          <pc:docMk/>
          <pc:sldMk cId="2690522714" sldId="386"/>
        </pc:sldMkLst>
      </pc:sldChg>
      <pc:sldChg chg="modSp mod chgLayout">
        <pc:chgData name="Mitchell Wand" userId="de9b44c55c049659" providerId="LiveId" clId="{97F6A37B-697C-4290-A1B5-0CB4BB45D11B}" dt="2024-10-15T02:07:38.847" v="2945" actId="700"/>
        <pc:sldMkLst>
          <pc:docMk/>
          <pc:sldMk cId="3856103181" sldId="404"/>
        </pc:sldMkLst>
        <pc:spChg chg="mod ord">
          <ac:chgData name="Mitchell Wand" userId="de9b44c55c049659" providerId="LiveId" clId="{97F6A37B-697C-4290-A1B5-0CB4BB45D11B}" dt="2024-10-15T02:07:38.847" v="2945" actId="700"/>
          <ac:spMkLst>
            <pc:docMk/>
            <pc:sldMk cId="3856103181" sldId="404"/>
            <ac:spMk id="116" creationId="{00000000-0000-0000-0000-000000000000}"/>
          </ac:spMkLst>
        </pc:spChg>
        <pc:spChg chg="mod ord">
          <ac:chgData name="Mitchell Wand" userId="de9b44c55c049659" providerId="LiveId" clId="{97F6A37B-697C-4290-A1B5-0CB4BB45D11B}" dt="2024-10-15T02:07:38.847" v="2945" actId="700"/>
          <ac:spMkLst>
            <pc:docMk/>
            <pc:sldMk cId="3856103181" sldId="404"/>
            <ac:spMk id="117" creationId="{00000000-0000-0000-0000-000000000000}"/>
          </ac:spMkLst>
        </pc:spChg>
        <pc:spChg chg="mod ord">
          <ac:chgData name="Mitchell Wand" userId="de9b44c55c049659" providerId="LiveId" clId="{97F6A37B-697C-4290-A1B5-0CB4BB45D11B}" dt="2024-10-15T02:07:38.847" v="2945" actId="700"/>
          <ac:spMkLst>
            <pc:docMk/>
            <pc:sldMk cId="3856103181" sldId="404"/>
            <ac:spMk id="118" creationId="{00000000-0000-0000-0000-000000000000}"/>
          </ac:spMkLst>
        </pc:spChg>
      </pc:sldChg>
      <pc:sldChg chg="addSp delSp modSp mod modClrScheme chgLayout">
        <pc:chgData name="Mitchell Wand" userId="de9b44c55c049659" providerId="LiveId" clId="{97F6A37B-697C-4290-A1B5-0CB4BB45D11B}" dt="2024-09-29T12:51:27.638" v="2550" actId="20577"/>
        <pc:sldMkLst>
          <pc:docMk/>
          <pc:sldMk cId="1143622218" sldId="408"/>
        </pc:sldMkLst>
        <pc:spChg chg="mod ord">
          <ac:chgData name="Mitchell Wand" userId="de9b44c55c049659" providerId="LiveId" clId="{97F6A37B-697C-4290-A1B5-0CB4BB45D11B}" dt="2024-09-29T12:51:27.638" v="2550" actId="20577"/>
          <ac:spMkLst>
            <pc:docMk/>
            <pc:sldMk cId="1143622218" sldId="408"/>
            <ac:spMk id="2" creationId="{5C65FDBC-B21A-18B1-886D-9F8EDA80D502}"/>
          </ac:spMkLst>
        </pc:spChg>
        <pc:spChg chg="mod ord">
          <ac:chgData name="Mitchell Wand" userId="de9b44c55c049659" providerId="LiveId" clId="{97F6A37B-697C-4290-A1B5-0CB4BB45D11B}" dt="2024-09-29T12:48:26.190" v="2475" actId="700"/>
          <ac:spMkLst>
            <pc:docMk/>
            <pc:sldMk cId="1143622218" sldId="408"/>
            <ac:spMk id="3" creationId="{3D1FB27E-8A69-3EF9-C5F1-FA9C71ECE48A}"/>
          </ac:spMkLst>
        </pc:spChg>
        <pc:spChg chg="add del mod ord">
          <ac:chgData name="Mitchell Wand" userId="de9b44c55c049659" providerId="LiveId" clId="{97F6A37B-697C-4290-A1B5-0CB4BB45D11B}" dt="2024-09-29T12:48:22.195" v="2474" actId="700"/>
          <ac:spMkLst>
            <pc:docMk/>
            <pc:sldMk cId="1143622218" sldId="408"/>
            <ac:spMk id="4" creationId="{EE7DA47B-64D0-E031-89C0-236102427F0C}"/>
          </ac:spMkLst>
        </pc:spChg>
        <pc:spChg chg="mod">
          <ac:chgData name="Mitchell Wand" userId="de9b44c55c049659" providerId="LiveId" clId="{97F6A37B-697C-4290-A1B5-0CB4BB45D11B}" dt="2024-09-29T12:46:49.288" v="2426" actId="1076"/>
          <ac:spMkLst>
            <pc:docMk/>
            <pc:sldMk cId="1143622218" sldId="408"/>
            <ac:spMk id="5" creationId="{6E5519AE-D929-CABE-11EC-4B416E8E4B0B}"/>
          </ac:spMkLst>
        </pc:spChg>
        <pc:spChg chg="mod">
          <ac:chgData name="Mitchell Wand" userId="de9b44c55c049659" providerId="LiveId" clId="{97F6A37B-697C-4290-A1B5-0CB4BB45D11B}" dt="2024-09-29T12:48:10.915" v="2472" actId="1076"/>
          <ac:spMkLst>
            <pc:docMk/>
            <pc:sldMk cId="1143622218" sldId="408"/>
            <ac:spMk id="6" creationId="{ABA83B7E-DB88-E05B-D1C2-649804410B6F}"/>
          </ac:spMkLst>
        </pc:spChg>
      </pc:sldChg>
      <pc:sldChg chg="modSp del mod">
        <pc:chgData name="Mitchell Wand" userId="de9b44c55c049659" providerId="LiveId" clId="{97F6A37B-697C-4290-A1B5-0CB4BB45D11B}" dt="2024-09-28T19:20:21.386" v="455" actId="2696"/>
        <pc:sldMkLst>
          <pc:docMk/>
          <pc:sldMk cId="1300815534" sldId="409"/>
        </pc:sldMkLst>
        <pc:spChg chg="mod">
          <ac:chgData name="Mitchell Wand" userId="de9b44c55c049659" providerId="LiveId" clId="{97F6A37B-697C-4290-A1B5-0CB4BB45D11B}" dt="2024-09-28T19:06:38.989" v="325" actId="20577"/>
          <ac:spMkLst>
            <pc:docMk/>
            <pc:sldMk cId="1300815534" sldId="409"/>
            <ac:spMk id="2" creationId="{EC7AAF55-F173-6723-9BF6-CDDFE70A2646}"/>
          </ac:spMkLst>
        </pc:spChg>
        <pc:spChg chg="mod">
          <ac:chgData name="Mitchell Wand" userId="de9b44c55c049659" providerId="LiveId" clId="{97F6A37B-697C-4290-A1B5-0CB4BB45D11B}" dt="2024-09-28T19:06:10.714" v="317" actId="20577"/>
          <ac:spMkLst>
            <pc:docMk/>
            <pc:sldMk cId="1300815534" sldId="409"/>
            <ac:spMk id="8" creationId="{22329E01-A0DE-C09A-2300-18E4D14553AF}"/>
          </ac:spMkLst>
        </pc:spChg>
      </pc:sldChg>
      <pc:sldChg chg="modSp mod">
        <pc:chgData name="Mitchell Wand" userId="de9b44c55c049659" providerId="LiveId" clId="{97F6A37B-697C-4290-A1B5-0CB4BB45D11B}" dt="2024-09-29T12:56:37.249" v="2696" actId="20577"/>
        <pc:sldMkLst>
          <pc:docMk/>
          <pc:sldMk cId="2875260270" sldId="410"/>
        </pc:sldMkLst>
        <pc:spChg chg="mod">
          <ac:chgData name="Mitchell Wand" userId="de9b44c55c049659" providerId="LiveId" clId="{97F6A37B-697C-4290-A1B5-0CB4BB45D11B}" dt="2024-09-29T12:56:37.249" v="2696" actId="20577"/>
          <ac:spMkLst>
            <pc:docMk/>
            <pc:sldMk cId="2875260270" sldId="410"/>
            <ac:spMk id="4" creationId="{82A9C48E-EA24-D8A7-AE1A-2AD428607895}"/>
          </ac:spMkLst>
        </pc:spChg>
        <pc:spChg chg="mod">
          <ac:chgData name="Mitchell Wand" userId="de9b44c55c049659" providerId="LiveId" clId="{97F6A37B-697C-4290-A1B5-0CB4BB45D11B}" dt="2024-09-28T19:20:03.301" v="454"/>
          <ac:spMkLst>
            <pc:docMk/>
            <pc:sldMk cId="2875260270" sldId="410"/>
            <ac:spMk id="7" creationId="{5EE925B8-2FA7-1F24-33B0-832E9A2469C0}"/>
          </ac:spMkLst>
        </pc:spChg>
      </pc:sldChg>
      <pc:sldChg chg="modSp mod">
        <pc:chgData name="Mitchell Wand" userId="de9b44c55c049659" providerId="LiveId" clId="{97F6A37B-697C-4290-A1B5-0CB4BB45D11B}" dt="2024-09-28T20:28:47.887" v="657" actId="20577"/>
        <pc:sldMkLst>
          <pc:docMk/>
          <pc:sldMk cId="3178519261" sldId="416"/>
        </pc:sldMkLst>
        <pc:spChg chg="mod">
          <ac:chgData name="Mitchell Wand" userId="de9b44c55c049659" providerId="LiveId" clId="{97F6A37B-697C-4290-A1B5-0CB4BB45D11B}" dt="2024-09-28T20:28:47.887" v="657" actId="20577"/>
          <ac:spMkLst>
            <pc:docMk/>
            <pc:sldMk cId="3178519261" sldId="416"/>
            <ac:spMk id="5" creationId="{648A590C-EAEA-35A2-9F4C-15A8DD29B6BE}"/>
          </ac:spMkLst>
        </pc:spChg>
      </pc:sldChg>
      <pc:sldChg chg="modSp mod">
        <pc:chgData name="Mitchell Wand" userId="de9b44c55c049659" providerId="LiveId" clId="{97F6A37B-697C-4290-A1B5-0CB4BB45D11B}" dt="2024-09-29T11:38:50.962" v="726" actId="20577"/>
        <pc:sldMkLst>
          <pc:docMk/>
          <pc:sldMk cId="3248419483" sldId="421"/>
        </pc:sldMkLst>
        <pc:spChg chg="mod">
          <ac:chgData name="Mitchell Wand" userId="de9b44c55c049659" providerId="LiveId" clId="{97F6A37B-697C-4290-A1B5-0CB4BB45D11B}" dt="2024-09-29T11:38:50.962" v="726" actId="20577"/>
          <ac:spMkLst>
            <pc:docMk/>
            <pc:sldMk cId="3248419483" sldId="421"/>
            <ac:spMk id="3" creationId="{98FC7662-3EE7-92E8-8427-76E9027BE025}"/>
          </ac:spMkLst>
        </pc:spChg>
      </pc:sldChg>
      <pc:sldChg chg="del">
        <pc:chgData name="Mitchell Wand" userId="de9b44c55c049659" providerId="LiveId" clId="{97F6A37B-697C-4290-A1B5-0CB4BB45D11B}" dt="2024-09-29T11:37:27.397" v="663" actId="2696"/>
        <pc:sldMkLst>
          <pc:docMk/>
          <pc:sldMk cId="3918795189" sldId="422"/>
        </pc:sldMkLst>
      </pc:sldChg>
      <pc:sldChg chg="del">
        <pc:chgData name="Mitchell Wand" userId="de9b44c55c049659" providerId="LiveId" clId="{97F6A37B-697C-4290-A1B5-0CB4BB45D11B}" dt="2024-09-29T11:44:15.611" v="749" actId="2696"/>
        <pc:sldMkLst>
          <pc:docMk/>
          <pc:sldMk cId="3756781712" sldId="423"/>
        </pc:sldMkLst>
      </pc:sldChg>
      <pc:sldChg chg="modSp mod">
        <pc:chgData name="Mitchell Wand" userId="de9b44c55c049659" providerId="LiveId" clId="{97F6A37B-697C-4290-A1B5-0CB4BB45D11B}" dt="2024-09-29T11:50:45.417" v="770" actId="14100"/>
        <pc:sldMkLst>
          <pc:docMk/>
          <pc:sldMk cId="3886866829" sldId="424"/>
        </pc:sldMkLst>
        <pc:spChg chg="mod">
          <ac:chgData name="Mitchell Wand" userId="de9b44c55c049659" providerId="LiveId" clId="{97F6A37B-697C-4290-A1B5-0CB4BB45D11B}" dt="2024-09-29T11:46:07.898" v="755" actId="13926"/>
          <ac:spMkLst>
            <pc:docMk/>
            <pc:sldMk cId="3886866829" sldId="424"/>
            <ac:spMk id="4" creationId="{9C19FF8C-A42C-CC34-EA75-79137BA17575}"/>
          </ac:spMkLst>
        </pc:spChg>
        <pc:spChg chg="mod">
          <ac:chgData name="Mitchell Wand" userId="de9b44c55c049659" providerId="LiveId" clId="{97F6A37B-697C-4290-A1B5-0CB4BB45D11B}" dt="2024-09-29T11:50:45.417" v="770" actId="14100"/>
          <ac:spMkLst>
            <pc:docMk/>
            <pc:sldMk cId="3886866829" sldId="424"/>
            <ac:spMk id="5" creationId="{71476609-2237-3E45-225B-93A1772E4FA5}"/>
          </ac:spMkLst>
        </pc:spChg>
      </pc:sldChg>
      <pc:sldChg chg="modSp del mod">
        <pc:chgData name="Mitchell Wand" userId="de9b44c55c049659" providerId="LiveId" clId="{97F6A37B-697C-4290-A1B5-0CB4BB45D11B}" dt="2024-09-28T18:32:02.691" v="93" actId="47"/>
        <pc:sldMkLst>
          <pc:docMk/>
          <pc:sldMk cId="4009855822" sldId="428"/>
        </pc:sldMkLst>
        <pc:spChg chg="mod">
          <ac:chgData name="Mitchell Wand" userId="de9b44c55c049659" providerId="LiveId" clId="{97F6A37B-697C-4290-A1B5-0CB4BB45D11B}" dt="2024-09-28T18:29:48.866" v="53" actId="20577"/>
          <ac:spMkLst>
            <pc:docMk/>
            <pc:sldMk cId="4009855822" sldId="428"/>
            <ac:spMk id="2" creationId="{DE0B8C4F-61BB-84AA-AB6D-424C8C30EDD9}"/>
          </ac:spMkLst>
        </pc:spChg>
      </pc:sldChg>
      <pc:sldChg chg="addSp modSp mod">
        <pc:chgData name="Mitchell Wand" userId="de9b44c55c049659" providerId="LiveId" clId="{97F6A37B-697C-4290-A1B5-0CB4BB45D11B}" dt="2024-09-29T13:01:24.739" v="2809" actId="20577"/>
        <pc:sldMkLst>
          <pc:docMk/>
          <pc:sldMk cId="2918518263" sldId="430"/>
        </pc:sldMkLst>
        <pc:spChg chg="mod">
          <ac:chgData name="Mitchell Wand" userId="de9b44c55c049659" providerId="LiveId" clId="{97F6A37B-697C-4290-A1B5-0CB4BB45D11B}" dt="2024-09-29T13:01:24.739" v="2809" actId="20577"/>
          <ac:spMkLst>
            <pc:docMk/>
            <pc:sldMk cId="2918518263" sldId="430"/>
            <ac:spMk id="2" creationId="{1BC3DCDF-2778-E0E5-1331-9B499E72464D}"/>
          </ac:spMkLst>
        </pc:spChg>
        <pc:spChg chg="mod">
          <ac:chgData name="Mitchell Wand" userId="de9b44c55c049659" providerId="LiveId" clId="{97F6A37B-697C-4290-A1B5-0CB4BB45D11B}" dt="2024-09-28T20:25:20.719" v="637" actId="1076"/>
          <ac:spMkLst>
            <pc:docMk/>
            <pc:sldMk cId="2918518263" sldId="430"/>
            <ac:spMk id="4" creationId="{38A20681-AC1C-154F-001D-174239530F7B}"/>
          </ac:spMkLst>
        </pc:spChg>
        <pc:spChg chg="add mod">
          <ac:chgData name="Mitchell Wand" userId="de9b44c55c049659" providerId="LiveId" clId="{97F6A37B-697C-4290-A1B5-0CB4BB45D11B}" dt="2024-09-29T13:00:37.761" v="2756" actId="207"/>
          <ac:spMkLst>
            <pc:docMk/>
            <pc:sldMk cId="2918518263" sldId="430"/>
            <ac:spMk id="5" creationId="{933251D3-BC7F-D933-DCBD-63E02BFFF12B}"/>
          </ac:spMkLst>
        </pc:spChg>
        <pc:spChg chg="add mod">
          <ac:chgData name="Mitchell Wand" userId="de9b44c55c049659" providerId="LiveId" clId="{97F6A37B-697C-4290-A1B5-0CB4BB45D11B}" dt="2024-09-29T13:00:42.762" v="2757" actId="1076"/>
          <ac:spMkLst>
            <pc:docMk/>
            <pc:sldMk cId="2918518263" sldId="430"/>
            <ac:spMk id="6" creationId="{01568298-CD37-392D-5199-F2CB224B1AFB}"/>
          </ac:spMkLst>
        </pc:spChg>
      </pc:sldChg>
      <pc:sldChg chg="modSp mod">
        <pc:chgData name="Mitchell Wand" userId="de9b44c55c049659" providerId="LiveId" clId="{97F6A37B-697C-4290-A1B5-0CB4BB45D11B}" dt="2024-09-29T12:45:39.565" v="2422" actId="207"/>
        <pc:sldMkLst>
          <pc:docMk/>
          <pc:sldMk cId="2074273268" sldId="431"/>
        </pc:sldMkLst>
        <pc:spChg chg="mod">
          <ac:chgData name="Mitchell Wand" userId="de9b44c55c049659" providerId="LiveId" clId="{97F6A37B-697C-4290-A1B5-0CB4BB45D11B}" dt="2024-09-29T12:45:39.565" v="2422" actId="207"/>
          <ac:spMkLst>
            <pc:docMk/>
            <pc:sldMk cId="2074273268" sldId="431"/>
            <ac:spMk id="3" creationId="{9BEC0C84-159D-289A-AB37-71EDCED09F3D}"/>
          </ac:spMkLst>
        </pc:spChg>
      </pc:sldChg>
      <pc:sldChg chg="del">
        <pc:chgData name="Mitchell Wand" userId="de9b44c55c049659" providerId="LiveId" clId="{97F6A37B-697C-4290-A1B5-0CB4BB45D11B}" dt="2024-09-28T18:17:57.969" v="0" actId="2696"/>
        <pc:sldMkLst>
          <pc:docMk/>
          <pc:sldMk cId="982163746" sldId="432"/>
        </pc:sldMkLst>
      </pc:sldChg>
      <pc:sldChg chg="del">
        <pc:chgData name="Mitchell Wand" userId="de9b44c55c049659" providerId="LiveId" clId="{97F6A37B-697C-4290-A1B5-0CB4BB45D11B}" dt="2024-09-29T12:40:43.822" v="2324" actId="2696"/>
        <pc:sldMkLst>
          <pc:docMk/>
          <pc:sldMk cId="413003471" sldId="434"/>
        </pc:sldMkLst>
      </pc:sldChg>
      <pc:sldChg chg="modSp mod">
        <pc:chgData name="Mitchell Wand" userId="de9b44c55c049659" providerId="LiveId" clId="{97F6A37B-697C-4290-A1B5-0CB4BB45D11B}" dt="2024-09-28T20:31:45.775" v="662" actId="1076"/>
        <pc:sldMkLst>
          <pc:docMk/>
          <pc:sldMk cId="1723044947" sldId="436"/>
        </pc:sldMkLst>
        <pc:spChg chg="mod">
          <ac:chgData name="Mitchell Wand" userId="de9b44c55c049659" providerId="LiveId" clId="{97F6A37B-697C-4290-A1B5-0CB4BB45D11B}" dt="2024-09-28T20:31:45.775" v="662" actId="1076"/>
          <ac:spMkLst>
            <pc:docMk/>
            <pc:sldMk cId="1723044947" sldId="436"/>
            <ac:spMk id="9" creationId="{CCBF80F9-908A-4548-59F0-7C33A786DBE6}"/>
          </ac:spMkLst>
        </pc:spChg>
      </pc:sldChg>
      <pc:sldChg chg="addSp modSp add mod modAnim">
        <pc:chgData name="Mitchell Wand" userId="de9b44c55c049659" providerId="LiveId" clId="{97F6A37B-697C-4290-A1B5-0CB4BB45D11B}" dt="2024-09-29T12:55:28.648" v="2684"/>
        <pc:sldMkLst>
          <pc:docMk/>
          <pc:sldMk cId="3230133504" sldId="439"/>
        </pc:sldMkLst>
        <pc:spChg chg="mod">
          <ac:chgData name="Mitchell Wand" userId="de9b44c55c049659" providerId="LiveId" clId="{97F6A37B-697C-4290-A1B5-0CB4BB45D11B}" dt="2024-09-29T12:52:04.710" v="2580" actId="20577"/>
          <ac:spMkLst>
            <pc:docMk/>
            <pc:sldMk cId="3230133504" sldId="439"/>
            <ac:spMk id="2" creationId="{DE0B8C4F-61BB-84AA-AB6D-424C8C30EDD9}"/>
          </ac:spMkLst>
        </pc:spChg>
        <pc:spChg chg="mod">
          <ac:chgData name="Mitchell Wand" userId="de9b44c55c049659" providerId="LiveId" clId="{97F6A37B-697C-4290-A1B5-0CB4BB45D11B}" dt="2024-09-29T12:52:14.395" v="2581" actId="1076"/>
          <ac:spMkLst>
            <pc:docMk/>
            <pc:sldMk cId="3230133504" sldId="439"/>
            <ac:spMk id="3" creationId="{ADE0A4A4-C242-1F63-A215-2BBB08EB5C99}"/>
          </ac:spMkLst>
        </pc:spChg>
        <pc:spChg chg="add mod">
          <ac:chgData name="Mitchell Wand" userId="de9b44c55c049659" providerId="LiveId" clId="{97F6A37B-697C-4290-A1B5-0CB4BB45D11B}" dt="2024-09-28T18:31:29.339" v="91" actId="20577"/>
          <ac:spMkLst>
            <pc:docMk/>
            <pc:sldMk cId="3230133504" sldId="439"/>
            <ac:spMk id="5" creationId="{C311049F-6336-5CD1-A77B-E82E4C81F095}"/>
          </ac:spMkLst>
        </pc:spChg>
        <pc:spChg chg="mod">
          <ac:chgData name="Mitchell Wand" userId="de9b44c55c049659" providerId="LiveId" clId="{97F6A37B-697C-4290-A1B5-0CB4BB45D11B}" dt="2024-09-28T18:30:18.884" v="54" actId="13926"/>
          <ac:spMkLst>
            <pc:docMk/>
            <pc:sldMk cId="3230133504" sldId="439"/>
            <ac:spMk id="6" creationId="{EF1F3BB2-2BC7-BE36-D551-F7C0BF68C652}"/>
          </ac:spMkLst>
        </pc:spChg>
        <pc:spChg chg="mod">
          <ac:chgData name="Mitchell Wand" userId="de9b44c55c049659" providerId="LiveId" clId="{97F6A37B-697C-4290-A1B5-0CB4BB45D11B}" dt="2024-09-28T18:28:51.409" v="47" actId="1076"/>
          <ac:spMkLst>
            <pc:docMk/>
            <pc:sldMk cId="3230133504" sldId="439"/>
            <ac:spMk id="7" creationId="{80E88B98-44E2-F437-AED9-1D3AF86B50E5}"/>
          </ac:spMkLst>
        </pc:spChg>
        <pc:spChg chg="mod">
          <ac:chgData name="Mitchell Wand" userId="de9b44c55c049659" providerId="LiveId" clId="{97F6A37B-697C-4290-A1B5-0CB4BB45D11B}" dt="2024-09-28T18:28:58.637" v="48" actId="1076"/>
          <ac:spMkLst>
            <pc:docMk/>
            <pc:sldMk cId="3230133504" sldId="439"/>
            <ac:spMk id="8" creationId="{7E4D0137-04F4-5781-9C61-3353F1EA56B6}"/>
          </ac:spMkLst>
        </pc:spChg>
        <pc:spChg chg="add mod">
          <ac:chgData name="Mitchell Wand" userId="de9b44c55c049659" providerId="LiveId" clId="{97F6A37B-697C-4290-A1B5-0CB4BB45D11B}" dt="2024-09-29T12:53:13.080" v="2582"/>
          <ac:spMkLst>
            <pc:docMk/>
            <pc:sldMk cId="3230133504" sldId="439"/>
            <ac:spMk id="9" creationId="{0B01FC30-4B61-1805-7A13-96C66C032CFD}"/>
          </ac:spMkLst>
        </pc:spChg>
        <pc:spChg chg="add mod">
          <ac:chgData name="Mitchell Wand" userId="de9b44c55c049659" providerId="LiveId" clId="{97F6A37B-697C-4290-A1B5-0CB4BB45D11B}" dt="2024-09-29T12:55:15.953" v="2683" actId="5793"/>
          <ac:spMkLst>
            <pc:docMk/>
            <pc:sldMk cId="3230133504" sldId="439"/>
            <ac:spMk id="10" creationId="{E90805E3-E9DC-6877-3655-274D71B10D8A}"/>
          </ac:spMkLst>
        </pc:spChg>
      </pc:sldChg>
      <pc:sldChg chg="addSp delSp modSp add mod">
        <pc:chgData name="Mitchell Wand" userId="de9b44c55c049659" providerId="LiveId" clId="{97F6A37B-697C-4290-A1B5-0CB4BB45D11B}" dt="2024-09-28T19:18:29.008" v="453" actId="13926"/>
        <pc:sldMkLst>
          <pc:docMk/>
          <pc:sldMk cId="3510176777" sldId="440"/>
        </pc:sldMkLst>
        <pc:spChg chg="add mod">
          <ac:chgData name="Mitchell Wand" userId="de9b44c55c049659" providerId="LiveId" clId="{97F6A37B-697C-4290-A1B5-0CB4BB45D11B}" dt="2024-09-28T19:18:29.008" v="453" actId="13926"/>
          <ac:spMkLst>
            <pc:docMk/>
            <pc:sldMk cId="3510176777" sldId="440"/>
            <ac:spMk id="4" creationId="{9EA4E006-25D5-E03A-0B14-A6071231335B}"/>
          </ac:spMkLst>
        </pc:spChg>
        <pc:spChg chg="mod">
          <ac:chgData name="Mitchell Wand" userId="de9b44c55c049659" providerId="LiveId" clId="{97F6A37B-697C-4290-A1B5-0CB4BB45D11B}" dt="2024-09-28T19:17:59.067" v="451" actId="13926"/>
          <ac:spMkLst>
            <pc:docMk/>
            <pc:sldMk cId="3510176777" sldId="440"/>
            <ac:spMk id="5" creationId="{EA395971-F8EE-0339-3040-E89AF057C67A}"/>
          </ac:spMkLst>
        </pc:spChg>
        <pc:spChg chg="del">
          <ac:chgData name="Mitchell Wand" userId="de9b44c55c049659" providerId="LiveId" clId="{97F6A37B-697C-4290-A1B5-0CB4BB45D11B}" dt="2024-09-28T19:10:00.865" v="330" actId="478"/>
          <ac:spMkLst>
            <pc:docMk/>
            <pc:sldMk cId="3510176777" sldId="440"/>
            <ac:spMk id="7" creationId="{B0A0C0BF-058C-D771-52AC-A747548DEE36}"/>
          </ac:spMkLst>
        </pc:spChg>
      </pc:sldChg>
      <pc:sldChg chg="addSp delSp modSp add mod">
        <pc:chgData name="Mitchell Wand" userId="de9b44c55c049659" providerId="LiveId" clId="{97F6A37B-697C-4290-A1B5-0CB4BB45D11B}" dt="2024-09-29T13:01:13.175" v="2790" actId="20577"/>
        <pc:sldMkLst>
          <pc:docMk/>
          <pc:sldMk cId="845014683" sldId="441"/>
        </pc:sldMkLst>
        <pc:spChg chg="mod">
          <ac:chgData name="Mitchell Wand" userId="de9b44c55c049659" providerId="LiveId" clId="{97F6A37B-697C-4290-A1B5-0CB4BB45D11B}" dt="2024-09-29T13:01:13.175" v="2790" actId="20577"/>
          <ac:spMkLst>
            <pc:docMk/>
            <pc:sldMk cId="845014683" sldId="441"/>
            <ac:spMk id="2" creationId="{EF2E17DE-1926-BEE1-9475-D20D8C47DD57}"/>
          </ac:spMkLst>
        </pc:spChg>
        <pc:spChg chg="add mod">
          <ac:chgData name="Mitchell Wand" userId="de9b44c55c049659" providerId="LiveId" clId="{97F6A37B-697C-4290-A1B5-0CB4BB45D11B}" dt="2024-09-29T13:00:25.466" v="2736" actId="207"/>
          <ac:spMkLst>
            <pc:docMk/>
            <pc:sldMk cId="845014683" sldId="441"/>
            <ac:spMk id="4" creationId="{5032C79B-C273-D9E9-9FDD-71FDF4D6AB1F}"/>
          </ac:spMkLst>
        </pc:spChg>
        <pc:spChg chg="del">
          <ac:chgData name="Mitchell Wand" userId="de9b44c55c049659" providerId="LiveId" clId="{97F6A37B-697C-4290-A1B5-0CB4BB45D11B}" dt="2024-09-28T20:13:23.782" v="467" actId="478"/>
          <ac:spMkLst>
            <pc:docMk/>
            <pc:sldMk cId="845014683" sldId="441"/>
            <ac:spMk id="4" creationId="{538D134C-9C56-AD06-B599-8BAAFD7E5333}"/>
          </ac:spMkLst>
        </pc:spChg>
        <pc:spChg chg="del">
          <ac:chgData name="Mitchell Wand" userId="de9b44c55c049659" providerId="LiveId" clId="{97F6A37B-697C-4290-A1B5-0CB4BB45D11B}" dt="2024-09-28T20:13:26.808" v="468" actId="478"/>
          <ac:spMkLst>
            <pc:docMk/>
            <pc:sldMk cId="845014683" sldId="441"/>
            <ac:spMk id="5" creationId="{1EE036FA-D8B3-C86F-93C0-2246C592AAA7}"/>
          </ac:spMkLst>
        </pc:spChg>
        <pc:spChg chg="add mod">
          <ac:chgData name="Mitchell Wand" userId="de9b44c55c049659" providerId="LiveId" clId="{97F6A37B-697C-4290-A1B5-0CB4BB45D11B}" dt="2024-09-29T13:00:49.344" v="2758" actId="1076"/>
          <ac:spMkLst>
            <pc:docMk/>
            <pc:sldMk cId="845014683" sldId="441"/>
            <ac:spMk id="5" creationId="{F2E851EA-7F76-8634-744D-CD4235A71984}"/>
          </ac:spMkLst>
        </pc:spChg>
        <pc:spChg chg="add mod">
          <ac:chgData name="Mitchell Wand" userId="de9b44c55c049659" providerId="LiveId" clId="{97F6A37B-697C-4290-A1B5-0CB4BB45D11B}" dt="2024-09-28T20:20:35.128" v="497"/>
          <ac:spMkLst>
            <pc:docMk/>
            <pc:sldMk cId="845014683" sldId="441"/>
            <ac:spMk id="6" creationId="{53B9895B-9699-AD97-BAF2-AE03A8242EC8}"/>
          </ac:spMkLst>
        </pc:spChg>
        <pc:cxnChg chg="del">
          <ac:chgData name="Mitchell Wand" userId="de9b44c55c049659" providerId="LiveId" clId="{97F6A37B-697C-4290-A1B5-0CB4BB45D11B}" dt="2024-09-28T20:13:28.707" v="469" actId="478"/>
          <ac:cxnSpMkLst>
            <pc:docMk/>
            <pc:sldMk cId="845014683" sldId="441"/>
            <ac:cxnSpMk id="8" creationId="{4A53893B-46A0-9D50-AC5B-E1F398ECB735}"/>
          </ac:cxnSpMkLst>
        </pc:cxnChg>
      </pc:sldChg>
      <pc:sldChg chg="addSp delSp modSp new mod modClrScheme chgLayout">
        <pc:chgData name="Mitchell Wand" userId="de9b44c55c049659" providerId="LiveId" clId="{97F6A37B-697C-4290-A1B5-0CB4BB45D11B}" dt="2024-09-29T11:44:05.432" v="748"/>
        <pc:sldMkLst>
          <pc:docMk/>
          <pc:sldMk cId="2139498976" sldId="442"/>
        </pc:sldMkLst>
        <pc:spChg chg="del mod ord">
          <ac:chgData name="Mitchell Wand" userId="de9b44c55c049659" providerId="LiveId" clId="{97F6A37B-697C-4290-A1B5-0CB4BB45D11B}" dt="2024-09-29T11:42:58.227" v="728" actId="700"/>
          <ac:spMkLst>
            <pc:docMk/>
            <pc:sldMk cId="2139498976" sldId="442"/>
            <ac:spMk id="2" creationId="{CD5BA393-C259-17CE-C558-170F8924CEA7}"/>
          </ac:spMkLst>
        </pc:spChg>
        <pc:spChg chg="del">
          <ac:chgData name="Mitchell Wand" userId="de9b44c55c049659" providerId="LiveId" clId="{97F6A37B-697C-4290-A1B5-0CB4BB45D11B}" dt="2024-09-29T11:42:58.227" v="728" actId="700"/>
          <ac:spMkLst>
            <pc:docMk/>
            <pc:sldMk cId="2139498976" sldId="442"/>
            <ac:spMk id="3" creationId="{E578956A-8C2C-415A-F41A-9F8E1E25A0BC}"/>
          </ac:spMkLst>
        </pc:spChg>
        <pc:spChg chg="mod ord">
          <ac:chgData name="Mitchell Wand" userId="de9b44c55c049659" providerId="LiveId" clId="{97F6A37B-697C-4290-A1B5-0CB4BB45D11B}" dt="2024-09-29T11:42:58.227" v="728" actId="700"/>
          <ac:spMkLst>
            <pc:docMk/>
            <pc:sldMk cId="2139498976" sldId="442"/>
            <ac:spMk id="4" creationId="{70B8467F-F4A0-45BB-A845-66F6FFA3CE4A}"/>
          </ac:spMkLst>
        </pc:spChg>
        <pc:spChg chg="add mod ord">
          <ac:chgData name="Mitchell Wand" userId="de9b44c55c049659" providerId="LiveId" clId="{97F6A37B-697C-4290-A1B5-0CB4BB45D11B}" dt="2024-09-29T11:43:38.862" v="746" actId="20577"/>
          <ac:spMkLst>
            <pc:docMk/>
            <pc:sldMk cId="2139498976" sldId="442"/>
            <ac:spMk id="5" creationId="{0A516187-8E7F-1AFA-DEC3-356B82A2FC2E}"/>
          </ac:spMkLst>
        </pc:spChg>
        <pc:spChg chg="add mod">
          <ac:chgData name="Mitchell Wand" userId="de9b44c55c049659" providerId="LiveId" clId="{97F6A37B-697C-4290-A1B5-0CB4BB45D11B}" dt="2024-09-29T11:44:05.432" v="748"/>
          <ac:spMkLst>
            <pc:docMk/>
            <pc:sldMk cId="2139498976" sldId="442"/>
            <ac:spMk id="6" creationId="{8B8EFFB5-9269-EBC4-4CFE-D72A2DDA5A48}"/>
          </ac:spMkLst>
        </pc:spChg>
      </pc:sldChg>
      <pc:sldChg chg="addSp modSp new mod">
        <pc:chgData name="Mitchell Wand" userId="de9b44c55c049659" providerId="LiveId" clId="{97F6A37B-697C-4290-A1B5-0CB4BB45D11B}" dt="2024-09-29T12:02:09.747" v="1030" actId="14100"/>
        <pc:sldMkLst>
          <pc:docMk/>
          <pc:sldMk cId="1365940729" sldId="443"/>
        </pc:sldMkLst>
        <pc:spChg chg="mod">
          <ac:chgData name="Mitchell Wand" userId="de9b44c55c049659" providerId="LiveId" clId="{97F6A37B-697C-4290-A1B5-0CB4BB45D11B}" dt="2024-09-29T11:53:53.861" v="811"/>
          <ac:spMkLst>
            <pc:docMk/>
            <pc:sldMk cId="1365940729" sldId="443"/>
            <ac:spMk id="2" creationId="{2840AEED-0AC0-B463-F5F5-C37BCE1E4173}"/>
          </ac:spMkLst>
        </pc:spChg>
        <pc:spChg chg="add mod">
          <ac:chgData name="Mitchell Wand" userId="de9b44c55c049659" providerId="LiveId" clId="{97F6A37B-697C-4290-A1B5-0CB4BB45D11B}" dt="2024-09-29T11:54:22.183" v="815" actId="255"/>
          <ac:spMkLst>
            <pc:docMk/>
            <pc:sldMk cId="1365940729" sldId="443"/>
            <ac:spMk id="5" creationId="{F9EE0529-3E67-D3E3-3725-EE5BD7DD0CB6}"/>
          </ac:spMkLst>
        </pc:spChg>
        <pc:spChg chg="add mod">
          <ac:chgData name="Mitchell Wand" userId="de9b44c55c049659" providerId="LiveId" clId="{97F6A37B-697C-4290-A1B5-0CB4BB45D11B}" dt="2024-09-29T11:55:58.875" v="874" actId="207"/>
          <ac:spMkLst>
            <pc:docMk/>
            <pc:sldMk cId="1365940729" sldId="443"/>
            <ac:spMk id="6" creationId="{F088365B-7BF2-B010-8D30-EA8390B05A6F}"/>
          </ac:spMkLst>
        </pc:spChg>
        <pc:spChg chg="add mod">
          <ac:chgData name="Mitchell Wand" userId="de9b44c55c049659" providerId="LiveId" clId="{97F6A37B-697C-4290-A1B5-0CB4BB45D11B}" dt="2024-09-29T11:56:47.970" v="919" actId="207"/>
          <ac:spMkLst>
            <pc:docMk/>
            <pc:sldMk cId="1365940729" sldId="443"/>
            <ac:spMk id="7" creationId="{9495D0C0-602B-4664-8D53-377A9722E730}"/>
          </ac:spMkLst>
        </pc:spChg>
        <pc:spChg chg="add mod">
          <ac:chgData name="Mitchell Wand" userId="de9b44c55c049659" providerId="LiveId" clId="{97F6A37B-697C-4290-A1B5-0CB4BB45D11B}" dt="2024-09-29T11:58:40.203" v="939" actId="14100"/>
          <ac:spMkLst>
            <pc:docMk/>
            <pc:sldMk cId="1365940729" sldId="443"/>
            <ac:spMk id="8" creationId="{9AF3B6A6-789A-0C4B-809F-E097BC41F314}"/>
          </ac:spMkLst>
        </pc:spChg>
        <pc:spChg chg="add mod">
          <ac:chgData name="Mitchell Wand" userId="de9b44c55c049659" providerId="LiveId" clId="{97F6A37B-697C-4290-A1B5-0CB4BB45D11B}" dt="2024-09-29T11:58:54.548" v="948" actId="20577"/>
          <ac:spMkLst>
            <pc:docMk/>
            <pc:sldMk cId="1365940729" sldId="443"/>
            <ac:spMk id="9" creationId="{6C486C67-B9FA-D3EB-FB08-ED610A7D8533}"/>
          </ac:spMkLst>
        </pc:spChg>
        <pc:spChg chg="add mod">
          <ac:chgData name="Mitchell Wand" userId="de9b44c55c049659" providerId="LiveId" clId="{97F6A37B-697C-4290-A1B5-0CB4BB45D11B}" dt="2024-09-29T12:02:09.747" v="1030" actId="14100"/>
          <ac:spMkLst>
            <pc:docMk/>
            <pc:sldMk cId="1365940729" sldId="443"/>
            <ac:spMk id="10" creationId="{01A0F8CD-322D-A93E-6FD2-3801CEA9163F}"/>
          </ac:spMkLst>
        </pc:spChg>
      </pc:sldChg>
      <pc:sldChg chg="addSp delSp modSp new mod">
        <pc:chgData name="Mitchell Wand" userId="de9b44c55c049659" providerId="LiveId" clId="{97F6A37B-697C-4290-A1B5-0CB4BB45D11B}" dt="2024-09-29T12:09:28.767" v="1366" actId="20577"/>
        <pc:sldMkLst>
          <pc:docMk/>
          <pc:sldMk cId="1331777955" sldId="444"/>
        </pc:sldMkLst>
        <pc:spChg chg="mod">
          <ac:chgData name="Mitchell Wand" userId="de9b44c55c049659" providerId="LiveId" clId="{97F6A37B-697C-4290-A1B5-0CB4BB45D11B}" dt="2024-09-29T11:59:30.091" v="969" actId="20577"/>
          <ac:spMkLst>
            <pc:docMk/>
            <pc:sldMk cId="1331777955" sldId="444"/>
            <ac:spMk id="2" creationId="{D2B7D55C-2C5C-AA77-EBEE-787C18F26555}"/>
          </ac:spMkLst>
        </pc:spChg>
        <pc:spChg chg="add mod">
          <ac:chgData name="Mitchell Wand" userId="de9b44c55c049659" providerId="LiveId" clId="{97F6A37B-697C-4290-A1B5-0CB4BB45D11B}" dt="2024-09-29T12:02:59.499" v="1048" actId="13926"/>
          <ac:spMkLst>
            <pc:docMk/>
            <pc:sldMk cId="1331777955" sldId="444"/>
            <ac:spMk id="5" creationId="{E804A824-8409-E432-977A-CAD0040727A4}"/>
          </ac:spMkLst>
        </pc:spChg>
        <pc:spChg chg="add del">
          <ac:chgData name="Mitchell Wand" userId="de9b44c55c049659" providerId="LiveId" clId="{97F6A37B-697C-4290-A1B5-0CB4BB45D11B}" dt="2024-09-29T12:00:18.042" v="975" actId="22"/>
          <ac:spMkLst>
            <pc:docMk/>
            <pc:sldMk cId="1331777955" sldId="444"/>
            <ac:spMk id="7" creationId="{AF6A8984-695F-06EE-E82A-F05D291A6CF9}"/>
          </ac:spMkLst>
        </pc:spChg>
        <pc:spChg chg="add mod">
          <ac:chgData name="Mitchell Wand" userId="de9b44c55c049659" providerId="LiveId" clId="{97F6A37B-697C-4290-A1B5-0CB4BB45D11B}" dt="2024-09-29T12:09:28.767" v="1366" actId="20577"/>
          <ac:spMkLst>
            <pc:docMk/>
            <pc:sldMk cId="1331777955" sldId="444"/>
            <ac:spMk id="8" creationId="{9E391A90-C13D-C595-904C-8B0CBC2EA128}"/>
          </ac:spMkLst>
        </pc:spChg>
        <pc:spChg chg="add mod">
          <ac:chgData name="Mitchell Wand" userId="de9b44c55c049659" providerId="LiveId" clId="{97F6A37B-697C-4290-A1B5-0CB4BB45D11B}" dt="2024-09-29T12:02:48.851" v="1047" actId="20577"/>
          <ac:spMkLst>
            <pc:docMk/>
            <pc:sldMk cId="1331777955" sldId="444"/>
            <ac:spMk id="9" creationId="{B95B3968-9737-7ED4-40B6-C1B09C501078}"/>
          </ac:spMkLst>
        </pc:spChg>
      </pc:sldChg>
      <pc:sldChg chg="addSp delSp modSp new mod">
        <pc:chgData name="Mitchell Wand" userId="de9b44c55c049659" providerId="LiveId" clId="{97F6A37B-697C-4290-A1B5-0CB4BB45D11B}" dt="2024-09-29T12:08:02.462" v="1285" actId="20577"/>
        <pc:sldMkLst>
          <pc:docMk/>
          <pc:sldMk cId="3284592360" sldId="445"/>
        </pc:sldMkLst>
        <pc:spChg chg="mod">
          <ac:chgData name="Mitchell Wand" userId="de9b44c55c049659" providerId="LiveId" clId="{97F6A37B-697C-4290-A1B5-0CB4BB45D11B}" dt="2024-09-29T12:08:02.462" v="1285" actId="20577"/>
          <ac:spMkLst>
            <pc:docMk/>
            <pc:sldMk cId="3284592360" sldId="445"/>
            <ac:spMk id="2" creationId="{1C06E5B2-968B-8BE5-6EBB-493428899CFE}"/>
          </ac:spMkLst>
        </pc:spChg>
        <pc:spChg chg="add del mod">
          <ac:chgData name="Mitchell Wand" userId="de9b44c55c049659" providerId="LiveId" clId="{97F6A37B-697C-4290-A1B5-0CB4BB45D11B}" dt="2024-09-29T12:04:41.773" v="1123" actId="22"/>
          <ac:spMkLst>
            <pc:docMk/>
            <pc:sldMk cId="3284592360" sldId="445"/>
            <ac:spMk id="5" creationId="{077CED89-A8B8-478D-7031-D440D594255D}"/>
          </ac:spMkLst>
        </pc:spChg>
        <pc:spChg chg="add mod">
          <ac:chgData name="Mitchell Wand" userId="de9b44c55c049659" providerId="LiveId" clId="{97F6A37B-697C-4290-A1B5-0CB4BB45D11B}" dt="2024-09-29T12:05:09.111" v="1126" actId="14100"/>
          <ac:spMkLst>
            <pc:docMk/>
            <pc:sldMk cId="3284592360" sldId="445"/>
            <ac:spMk id="7" creationId="{17C9C9FE-FD83-3831-CB99-ED1B49EF6630}"/>
          </ac:spMkLst>
        </pc:spChg>
        <pc:spChg chg="add mod">
          <ac:chgData name="Mitchell Wand" userId="de9b44c55c049659" providerId="LiveId" clId="{97F6A37B-697C-4290-A1B5-0CB4BB45D11B}" dt="2024-09-29T12:07:46.341" v="1245" actId="1076"/>
          <ac:spMkLst>
            <pc:docMk/>
            <pc:sldMk cId="3284592360" sldId="445"/>
            <ac:spMk id="8" creationId="{1C22FD7D-8B41-D8A4-AC14-114D76E4DB6A}"/>
          </ac:spMkLst>
        </pc:spChg>
      </pc:sldChg>
      <pc:sldChg chg="modSp add del mod">
        <pc:chgData name="Mitchell Wand" userId="de9b44c55c049659" providerId="LiveId" clId="{97F6A37B-697C-4290-A1B5-0CB4BB45D11B}" dt="2024-09-29T12:19:26.941" v="1895" actId="2696"/>
        <pc:sldMkLst>
          <pc:docMk/>
          <pc:sldMk cId="3278129737" sldId="446"/>
        </pc:sldMkLst>
        <pc:spChg chg="mod">
          <ac:chgData name="Mitchell Wand" userId="de9b44c55c049659" providerId="LiveId" clId="{97F6A37B-697C-4290-A1B5-0CB4BB45D11B}" dt="2024-09-29T12:06:38.258" v="1221" actId="20577"/>
          <ac:spMkLst>
            <pc:docMk/>
            <pc:sldMk cId="3278129737" sldId="446"/>
            <ac:spMk id="2" creationId="{1C06E5B2-968B-8BE5-6EBB-493428899CFE}"/>
          </ac:spMkLst>
        </pc:spChg>
      </pc:sldChg>
      <pc:sldChg chg="addSp delSp modSp add mod">
        <pc:chgData name="Mitchell Wand" userId="de9b44c55c049659" providerId="LiveId" clId="{97F6A37B-697C-4290-A1B5-0CB4BB45D11B}" dt="2024-09-29T12:18:49.624" v="1892" actId="1076"/>
        <pc:sldMkLst>
          <pc:docMk/>
          <pc:sldMk cId="3549269080" sldId="447"/>
        </pc:sldMkLst>
        <pc:spChg chg="mod">
          <ac:chgData name="Mitchell Wand" userId="de9b44c55c049659" providerId="LiveId" clId="{97F6A37B-697C-4290-A1B5-0CB4BB45D11B}" dt="2024-09-29T12:08:45.489" v="1351" actId="20577"/>
          <ac:spMkLst>
            <pc:docMk/>
            <pc:sldMk cId="3549269080" sldId="447"/>
            <ac:spMk id="2" creationId="{1C06E5B2-968B-8BE5-6EBB-493428899CFE}"/>
          </ac:spMkLst>
        </pc:spChg>
        <pc:spChg chg="add del mod">
          <ac:chgData name="Mitchell Wand" userId="de9b44c55c049659" providerId="LiveId" clId="{97F6A37B-697C-4290-A1B5-0CB4BB45D11B}" dt="2024-09-29T12:18:44.898" v="1891" actId="478"/>
          <ac:spMkLst>
            <pc:docMk/>
            <pc:sldMk cId="3549269080" sldId="447"/>
            <ac:spMk id="4" creationId="{3F8FC4DD-32BB-C98E-10AC-FD76020E25A1}"/>
          </ac:spMkLst>
        </pc:spChg>
        <pc:spChg chg="add mod">
          <ac:chgData name="Mitchell Wand" userId="de9b44c55c049659" providerId="LiveId" clId="{97F6A37B-697C-4290-A1B5-0CB4BB45D11B}" dt="2024-09-29T12:18:49.624" v="1892" actId="1076"/>
          <ac:spMkLst>
            <pc:docMk/>
            <pc:sldMk cId="3549269080" sldId="447"/>
            <ac:spMk id="5" creationId="{96AA6E47-7F30-B2A1-93D9-42C6C35E96FE}"/>
          </ac:spMkLst>
        </pc:spChg>
        <pc:spChg chg="mod">
          <ac:chgData name="Mitchell Wand" userId="de9b44c55c049659" providerId="LiveId" clId="{97F6A37B-697C-4290-A1B5-0CB4BB45D11B}" dt="2024-09-29T12:11:02.269" v="1426" actId="13926"/>
          <ac:spMkLst>
            <pc:docMk/>
            <pc:sldMk cId="3549269080" sldId="447"/>
            <ac:spMk id="7" creationId="{17C9C9FE-FD83-3831-CB99-ED1B49EF6630}"/>
          </ac:spMkLst>
        </pc:spChg>
        <pc:spChg chg="del">
          <ac:chgData name="Mitchell Wand" userId="de9b44c55c049659" providerId="LiveId" clId="{97F6A37B-697C-4290-A1B5-0CB4BB45D11B}" dt="2024-09-29T12:08:48.893" v="1352" actId="478"/>
          <ac:spMkLst>
            <pc:docMk/>
            <pc:sldMk cId="3549269080" sldId="447"/>
            <ac:spMk id="8" creationId="{1C22FD7D-8B41-D8A4-AC14-114D76E4DB6A}"/>
          </ac:spMkLst>
        </pc:spChg>
      </pc:sldChg>
      <pc:sldChg chg="add del">
        <pc:chgData name="Mitchell Wand" userId="de9b44c55c049659" providerId="LiveId" clId="{97F6A37B-697C-4290-A1B5-0CB4BB45D11B}" dt="2024-09-29T12:19:14.873" v="1894" actId="2696"/>
        <pc:sldMkLst>
          <pc:docMk/>
          <pc:sldMk cId="3099640457" sldId="448"/>
        </pc:sldMkLst>
      </pc:sldChg>
      <pc:sldChg chg="addSp delSp modSp add mod">
        <pc:chgData name="Mitchell Wand" userId="de9b44c55c049659" providerId="LiveId" clId="{97F6A37B-697C-4290-A1B5-0CB4BB45D11B}" dt="2024-09-29T12:19:00.058" v="1893" actId="1076"/>
        <pc:sldMkLst>
          <pc:docMk/>
          <pc:sldMk cId="4174240328" sldId="449"/>
        </pc:sldMkLst>
        <pc:spChg chg="mod">
          <ac:chgData name="Mitchell Wand" userId="de9b44c55c049659" providerId="LiveId" clId="{97F6A37B-697C-4290-A1B5-0CB4BB45D11B}" dt="2024-09-29T12:12:41.965" v="1532" actId="20577"/>
          <ac:spMkLst>
            <pc:docMk/>
            <pc:sldMk cId="4174240328" sldId="449"/>
            <ac:spMk id="2" creationId="{1C06E5B2-968B-8BE5-6EBB-493428899CFE}"/>
          </ac:spMkLst>
        </pc:spChg>
        <pc:spChg chg="add del mod">
          <ac:chgData name="Mitchell Wand" userId="de9b44c55c049659" providerId="LiveId" clId="{97F6A37B-697C-4290-A1B5-0CB4BB45D11B}" dt="2024-09-29T12:14:52.139" v="1590" actId="478"/>
          <ac:spMkLst>
            <pc:docMk/>
            <pc:sldMk cId="4174240328" sldId="449"/>
            <ac:spMk id="4" creationId="{8CA5B4A3-B2B5-A567-519E-92D9463F1EF2}"/>
          </ac:spMkLst>
        </pc:spChg>
        <pc:spChg chg="add mod">
          <ac:chgData name="Mitchell Wand" userId="de9b44c55c049659" providerId="LiveId" clId="{97F6A37B-697C-4290-A1B5-0CB4BB45D11B}" dt="2024-09-29T12:19:00.058" v="1893" actId="1076"/>
          <ac:spMkLst>
            <pc:docMk/>
            <pc:sldMk cId="4174240328" sldId="449"/>
            <ac:spMk id="5" creationId="{5616A082-14B3-F28B-262F-78E20974346B}"/>
          </ac:spMkLst>
        </pc:spChg>
        <pc:spChg chg="del">
          <ac:chgData name="Mitchell Wand" userId="de9b44c55c049659" providerId="LiveId" clId="{97F6A37B-697C-4290-A1B5-0CB4BB45D11B}" dt="2024-09-29T12:12:11.930" v="1429" actId="478"/>
          <ac:spMkLst>
            <pc:docMk/>
            <pc:sldMk cId="4174240328" sldId="449"/>
            <ac:spMk id="8" creationId="{1C22FD7D-8B41-D8A4-AC14-114D76E4DB6A}"/>
          </ac:spMkLst>
        </pc:spChg>
      </pc:sldChg>
      <pc:sldChg chg="addSp delSp modSp new mod modClrScheme modAnim chgLayout">
        <pc:chgData name="Mitchell Wand" userId="de9b44c55c049659" providerId="LiveId" clId="{97F6A37B-697C-4290-A1B5-0CB4BB45D11B}" dt="2024-09-29T12:42:31.677" v="2394" actId="20577"/>
        <pc:sldMkLst>
          <pc:docMk/>
          <pc:sldMk cId="1992267118" sldId="450"/>
        </pc:sldMkLst>
        <pc:spChg chg="del mod ord">
          <ac:chgData name="Mitchell Wand" userId="de9b44c55c049659" providerId="LiveId" clId="{97F6A37B-697C-4290-A1B5-0CB4BB45D11B}" dt="2024-09-29T12:35:52.377" v="2279" actId="700"/>
          <ac:spMkLst>
            <pc:docMk/>
            <pc:sldMk cId="1992267118" sldId="450"/>
            <ac:spMk id="2" creationId="{D431F406-764E-C9D7-C27D-E05318F5386F}"/>
          </ac:spMkLst>
        </pc:spChg>
        <pc:spChg chg="del">
          <ac:chgData name="Mitchell Wand" userId="de9b44c55c049659" providerId="LiveId" clId="{97F6A37B-697C-4290-A1B5-0CB4BB45D11B}" dt="2024-09-29T12:35:52.377" v="2279" actId="700"/>
          <ac:spMkLst>
            <pc:docMk/>
            <pc:sldMk cId="1992267118" sldId="450"/>
            <ac:spMk id="3" creationId="{0963812E-27A5-44BB-0343-C26454894EDF}"/>
          </ac:spMkLst>
        </pc:spChg>
        <pc:spChg chg="mod ord">
          <ac:chgData name="Mitchell Wand" userId="de9b44c55c049659" providerId="LiveId" clId="{97F6A37B-697C-4290-A1B5-0CB4BB45D11B}" dt="2024-09-29T12:35:52.377" v="2279" actId="700"/>
          <ac:spMkLst>
            <pc:docMk/>
            <pc:sldMk cId="1992267118" sldId="450"/>
            <ac:spMk id="4" creationId="{801B11DB-AD1C-D8C8-EFB0-78970496B943}"/>
          </ac:spMkLst>
        </pc:spChg>
        <pc:spChg chg="add mod ord">
          <ac:chgData name="Mitchell Wand" userId="de9b44c55c049659" providerId="LiveId" clId="{97F6A37B-697C-4290-A1B5-0CB4BB45D11B}" dt="2024-09-29T12:36:33.423" v="2314" actId="20577"/>
          <ac:spMkLst>
            <pc:docMk/>
            <pc:sldMk cId="1992267118" sldId="450"/>
            <ac:spMk id="5" creationId="{AAEC50C2-F019-2719-9504-174095EE3318}"/>
          </ac:spMkLst>
        </pc:spChg>
        <pc:spChg chg="add mod">
          <ac:chgData name="Mitchell Wand" userId="de9b44c55c049659" providerId="LiveId" clId="{97F6A37B-697C-4290-A1B5-0CB4BB45D11B}" dt="2024-09-29T12:36:26.158" v="2309" actId="14100"/>
          <ac:spMkLst>
            <pc:docMk/>
            <pc:sldMk cId="1992267118" sldId="450"/>
            <ac:spMk id="7" creationId="{8A7CBD44-2419-AD06-BCE7-5C65643C7BDB}"/>
          </ac:spMkLst>
        </pc:spChg>
        <pc:spChg chg="mod">
          <ac:chgData name="Mitchell Wand" userId="de9b44c55c049659" providerId="LiveId" clId="{97F6A37B-697C-4290-A1B5-0CB4BB45D11B}" dt="2024-09-29T12:38:57.780" v="2319"/>
          <ac:spMkLst>
            <pc:docMk/>
            <pc:sldMk cId="1992267118" sldId="450"/>
            <ac:spMk id="9" creationId="{76D98FCF-2FAB-0C4B-7F97-366B090DB02F}"/>
          </ac:spMkLst>
        </pc:spChg>
        <pc:spChg chg="mod">
          <ac:chgData name="Mitchell Wand" userId="de9b44c55c049659" providerId="LiveId" clId="{97F6A37B-697C-4290-A1B5-0CB4BB45D11B}" dt="2024-09-29T12:38:57.780" v="2319"/>
          <ac:spMkLst>
            <pc:docMk/>
            <pc:sldMk cId="1992267118" sldId="450"/>
            <ac:spMk id="12" creationId="{938FE8E1-1AB7-6D63-0AB0-E9047D01024C}"/>
          </ac:spMkLst>
        </pc:spChg>
        <pc:spChg chg="mod">
          <ac:chgData name="Mitchell Wand" userId="de9b44c55c049659" providerId="LiveId" clId="{97F6A37B-697C-4290-A1B5-0CB4BB45D11B}" dt="2024-09-29T12:38:57.780" v="2319"/>
          <ac:spMkLst>
            <pc:docMk/>
            <pc:sldMk cId="1992267118" sldId="450"/>
            <ac:spMk id="15" creationId="{1472FDE2-C182-834C-5578-CF7305B7EC85}"/>
          </ac:spMkLst>
        </pc:spChg>
        <pc:spChg chg="add mod">
          <ac:chgData name="Mitchell Wand" userId="de9b44c55c049659" providerId="LiveId" clId="{97F6A37B-697C-4290-A1B5-0CB4BB45D11B}" dt="2024-09-29T12:42:31.677" v="2394" actId="20577"/>
          <ac:spMkLst>
            <pc:docMk/>
            <pc:sldMk cId="1992267118" sldId="450"/>
            <ac:spMk id="17" creationId="{02E9B292-A2AE-A15A-C4DD-D810DDF77427}"/>
          </ac:spMkLst>
        </pc:spChg>
        <pc:grpChg chg="add mod">
          <ac:chgData name="Mitchell Wand" userId="de9b44c55c049659" providerId="LiveId" clId="{97F6A37B-697C-4290-A1B5-0CB4BB45D11B}" dt="2024-09-29T12:39:31.733" v="2321" actId="1076"/>
          <ac:grpSpMkLst>
            <pc:docMk/>
            <pc:sldMk cId="1992267118" sldId="450"/>
            <ac:grpSpMk id="8" creationId="{61D80F06-A582-655B-22E0-72CA9162CC78}"/>
          </ac:grpSpMkLst>
        </pc:grpChg>
        <pc:grpChg chg="add mod">
          <ac:chgData name="Mitchell Wand" userId="de9b44c55c049659" providerId="LiveId" clId="{97F6A37B-697C-4290-A1B5-0CB4BB45D11B}" dt="2024-09-29T12:39:38.307" v="2322" actId="1076"/>
          <ac:grpSpMkLst>
            <pc:docMk/>
            <pc:sldMk cId="1992267118" sldId="450"/>
            <ac:grpSpMk id="11" creationId="{9246F114-3C66-0BC2-1A78-C3B440F8EE9E}"/>
          </ac:grpSpMkLst>
        </pc:grpChg>
        <pc:grpChg chg="add mod">
          <ac:chgData name="Mitchell Wand" userId="de9b44c55c049659" providerId="LiveId" clId="{97F6A37B-697C-4290-A1B5-0CB4BB45D11B}" dt="2024-09-29T12:39:16.724" v="2320" actId="1076"/>
          <ac:grpSpMkLst>
            <pc:docMk/>
            <pc:sldMk cId="1992267118" sldId="450"/>
            <ac:grpSpMk id="14" creationId="{3CFFFF60-26FB-DF6E-7F25-26933940FFF9}"/>
          </ac:grpSpMkLst>
        </pc:grpChg>
        <pc:cxnChg chg="mod">
          <ac:chgData name="Mitchell Wand" userId="de9b44c55c049659" providerId="LiveId" clId="{97F6A37B-697C-4290-A1B5-0CB4BB45D11B}" dt="2024-09-29T12:38:57.780" v="2319"/>
          <ac:cxnSpMkLst>
            <pc:docMk/>
            <pc:sldMk cId="1992267118" sldId="450"/>
            <ac:cxnSpMk id="10" creationId="{63FBB70A-62F2-8A75-42C9-F6F3CBB0804A}"/>
          </ac:cxnSpMkLst>
        </pc:cxnChg>
        <pc:cxnChg chg="mod">
          <ac:chgData name="Mitchell Wand" userId="de9b44c55c049659" providerId="LiveId" clId="{97F6A37B-697C-4290-A1B5-0CB4BB45D11B}" dt="2024-09-29T12:38:57.780" v="2319"/>
          <ac:cxnSpMkLst>
            <pc:docMk/>
            <pc:sldMk cId="1992267118" sldId="450"/>
            <ac:cxnSpMk id="13" creationId="{B2D1B8A2-CA8B-5EE9-A8BD-C2D0FF573708}"/>
          </ac:cxnSpMkLst>
        </pc:cxnChg>
        <pc:cxnChg chg="mod">
          <ac:chgData name="Mitchell Wand" userId="de9b44c55c049659" providerId="LiveId" clId="{97F6A37B-697C-4290-A1B5-0CB4BB45D11B}" dt="2024-09-29T12:38:57.780" v="2319"/>
          <ac:cxnSpMkLst>
            <pc:docMk/>
            <pc:sldMk cId="1992267118" sldId="450"/>
            <ac:cxnSpMk id="16" creationId="{EB5ED9D2-7679-AD17-26AB-134DAF34D0E8}"/>
          </ac:cxnSpMkLst>
        </pc:cxnChg>
      </pc:sldChg>
      <pc:sldChg chg="add ord modNotes">
        <pc:chgData name="Mitchell Wand" userId="de9b44c55c049659" providerId="LiveId" clId="{97F6A37B-697C-4290-A1B5-0CB4BB45D11B}" dt="2024-09-29T12:43:05.408" v="2396"/>
        <pc:sldMkLst>
          <pc:docMk/>
          <pc:sldMk cId="3754954376" sldId="537"/>
        </pc:sldMkLst>
      </pc:sldChg>
      <pc:sldChg chg="modSp new mod">
        <pc:chgData name="Mitchell Wand" userId="de9b44c55c049659" providerId="LiveId" clId="{97F6A37B-697C-4290-A1B5-0CB4BB45D11B}" dt="2024-09-29T16:06:05.712" v="2830" actId="20577"/>
        <pc:sldMkLst>
          <pc:docMk/>
          <pc:sldMk cId="409711853" sldId="538"/>
        </pc:sldMkLst>
        <pc:spChg chg="mod">
          <ac:chgData name="Mitchell Wand" userId="de9b44c55c049659" providerId="LiveId" clId="{97F6A37B-697C-4290-A1B5-0CB4BB45D11B}" dt="2024-09-29T16:06:05.712" v="2830" actId="20577"/>
          <ac:spMkLst>
            <pc:docMk/>
            <pc:sldMk cId="409711853" sldId="538"/>
            <ac:spMk id="2" creationId="{F5C6FDF5-81CD-4A4A-0A9A-CF58B2A7DAB3}"/>
          </ac:spMkLst>
        </pc:spChg>
      </pc:sldChg>
      <pc:sldChg chg="add del">
        <pc:chgData name="Mitchell Wand" userId="de9b44c55c049659" providerId="LiveId" clId="{97F6A37B-697C-4290-A1B5-0CB4BB45D11B}" dt="2024-09-29T13:00:03.312" v="2708" actId="2696"/>
        <pc:sldMkLst>
          <pc:docMk/>
          <pc:sldMk cId="3990952821" sldId="538"/>
        </pc:sldMkLst>
      </pc:sldChg>
      <pc:sldChg chg="modSp new mod">
        <pc:chgData name="Mitchell Wand" userId="de9b44c55c049659" providerId="LiveId" clId="{97F6A37B-697C-4290-A1B5-0CB4BB45D11B}" dt="2024-09-29T16:06:49.491" v="2858" actId="20577"/>
        <pc:sldMkLst>
          <pc:docMk/>
          <pc:sldMk cId="3589980470" sldId="539"/>
        </pc:sldMkLst>
        <pc:spChg chg="mod">
          <ac:chgData name="Mitchell Wand" userId="de9b44c55c049659" providerId="LiveId" clId="{97F6A37B-697C-4290-A1B5-0CB4BB45D11B}" dt="2024-09-29T16:06:49.491" v="2858" actId="20577"/>
          <ac:spMkLst>
            <pc:docMk/>
            <pc:sldMk cId="3589980470" sldId="539"/>
            <ac:spMk id="2" creationId="{26420DD3-2520-341E-73CC-DBEAAF3A3038}"/>
          </ac:spMkLst>
        </pc:spChg>
      </pc:sldChg>
      <pc:sldChg chg="modSp new mod">
        <pc:chgData name="Mitchell Wand" userId="de9b44c55c049659" providerId="LiveId" clId="{97F6A37B-697C-4290-A1B5-0CB4BB45D11B}" dt="2024-09-29T16:08:18.407" v="2941" actId="20577"/>
        <pc:sldMkLst>
          <pc:docMk/>
          <pc:sldMk cId="2308735133" sldId="540"/>
        </pc:sldMkLst>
        <pc:spChg chg="mod">
          <ac:chgData name="Mitchell Wand" userId="de9b44c55c049659" providerId="LiveId" clId="{97F6A37B-697C-4290-A1B5-0CB4BB45D11B}" dt="2024-09-29T16:08:18.407" v="2941" actId="20577"/>
          <ac:spMkLst>
            <pc:docMk/>
            <pc:sldMk cId="2308735133" sldId="540"/>
            <ac:spMk id="2" creationId="{B15EAF94-963D-F2B7-037D-567B2D0A9AC5}"/>
          </ac:spMkLst>
        </pc:spChg>
      </pc:sldChg>
      <pc:sldMasterChg chg="mod">
        <pc:chgData name="Mitchell Wand" userId="de9b44c55c049659" providerId="LiveId" clId="{97F6A37B-697C-4290-A1B5-0CB4BB45D11B}" dt="2024-10-15T02:04:00.822" v="2943" actId="6014"/>
        <pc:sldMasterMkLst>
          <pc:docMk/>
          <pc:sldMasterMk cId="0" sldId="214748364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Welcome to Module09: React Hooks.   Hooks are a unique feature of REACT, which enable React components to deal with inputs other than mouse clicks and the like.  </a:t>
            </a:r>
          </a:p>
          <a:p>
            <a:endParaRPr lang="en-US" dirty="0"/>
          </a:p>
          <a:p>
            <a:endParaRPr lang="en-US" dirty="0"/>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BBA0-0798-01A7-8D7C-CA992E4A7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BCD53-2C87-F7C1-6E19-AA7A3D8C146B}"/>
              </a:ext>
            </a:extLst>
          </p:cNvPr>
          <p:cNvSpPr>
            <a:spLocks noGrp="1" noRot="1" noChangeAspect="1"/>
          </p:cNvSpPr>
          <p:nvPr>
            <p:ph type="sldImg"/>
          </p:nvPr>
        </p:nvSpPr>
        <p:spPr>
          <a:xfrm>
            <a:off x="381000" y="685800"/>
            <a:ext cx="6096000" cy="3429000"/>
          </a:xfrm>
        </p:spPr>
        <p:txBody>
          <a:bodyPr/>
          <a:lstStyle/>
          <a:p>
            <a:endParaRPr lang="en-US"/>
          </a:p>
        </p:txBody>
      </p:sp>
      <p:sp>
        <p:nvSpPr>
          <p:cNvPr id="3" name="Notes Placeholder 2">
            <a:extLst>
              <a:ext uri="{FF2B5EF4-FFF2-40B4-BE49-F238E27FC236}">
                <a16:creationId xmlns:a16="http://schemas.microsoft.com/office/drawing/2014/main" id="{E319735F-BE30-74F0-5FEF-DC93FD11E599}"/>
              </a:ext>
            </a:extLst>
          </p:cNvPr>
          <p:cNvSpPr>
            <a:spLocks noGrp="1"/>
          </p:cNvSpPr>
          <p:nvPr>
            <p:ph type="body" idx="1"/>
          </p:nvPr>
        </p:nvSpPr>
        <p:spPr/>
        <p:txBody>
          <a:bodyPr/>
          <a:lstStyle/>
          <a:p>
            <a:r>
              <a:rPr lang="en-US" dirty="0"/>
              <a:t>Here we create a listener, which, when called, increments the local time.  Following the pattern on Slide 5, we use `useEffect` to add the listener to the clock when the page first mounts, and we remove it when the page dismounts. We'll also add some log commands so we can watch it in the browser console.</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endParaRPr lang="en-US" dirty="0"/>
          </a:p>
          <a:p>
            <a:endParaRPr lang="en-US" dirty="0"/>
          </a:p>
        </p:txBody>
      </p:sp>
    </p:spTree>
    <p:extLst>
      <p:ext uri="{BB962C8B-B14F-4D97-AF65-F5344CB8AC3E}">
        <p14:creationId xmlns:p14="http://schemas.microsoft.com/office/powerpoint/2010/main" val="3144401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Here we went to localhost:3000, started the console with C-S-I, and hit "reload" to get the display from the beginning.</a:t>
            </a:r>
          </a:p>
          <a:p>
            <a:endParaRPr lang="en-US" dirty="0"/>
          </a:p>
          <a:p>
            <a:r>
              <a:rPr lang="en-US" dirty="0"/>
              <a:t>We can't do anything else with this app right now, but we'll come back to it a little later.</a:t>
            </a:r>
          </a:p>
        </p:txBody>
      </p:sp>
    </p:spTree>
    <p:extLst>
      <p:ext uri="{BB962C8B-B14F-4D97-AF65-F5344CB8AC3E}">
        <p14:creationId xmlns:p14="http://schemas.microsoft.com/office/powerpoint/2010/main" val="1274186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a:t>useEffect #1 has an empty dependency array, so it is run only on first render</a:t>
            </a:r>
          </a:p>
          <a:p>
            <a:r>
              <a:rPr lang="en-US" dirty="0"/>
              <a:t>useEffect #2N has a dependency array with just n, so it is run only when n changes.</a:t>
            </a:r>
          </a:p>
          <a:p>
            <a:r>
              <a:rPr lang="en-US" dirty="0"/>
              <a:t>useEffect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a:p>
            <a:endParaRPr lang="en-US" dirty="0"/>
          </a:p>
          <a:p>
            <a:r>
              <a:rPr lang="en-US" dirty="0"/>
              <a:t>NOTE: when you load the component, these hooks may run twice in development mode (</a:t>
            </a:r>
            <a:r>
              <a:rPr lang="en-US" dirty="0" err="1"/>
              <a:t>npm</a:t>
            </a:r>
            <a:r>
              <a:rPr lang="en-US" dirty="0"/>
              <a:t> run dev), but they will only run once on subsequent redisplays, and (most importantly) in production.</a:t>
            </a:r>
          </a:p>
        </p:txBody>
      </p:sp>
    </p:spTree>
    <p:extLst>
      <p:ext uri="{BB962C8B-B14F-4D97-AF65-F5344CB8AC3E}">
        <p14:creationId xmlns:p14="http://schemas.microsoft.com/office/powerpoint/2010/main" val="686638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We'll create two buttons, each of which increments n or m, and logs itself in the console.</a:t>
            </a:r>
          </a:p>
          <a:p>
            <a:endParaRPr lang="en-US" dirty="0"/>
          </a:p>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&lt;explain slide, or demo &amp; explain as you go&gt;</a:t>
            </a:r>
          </a:p>
        </p:txBody>
      </p:sp>
    </p:spTree>
    <p:extLst>
      <p:ext uri="{BB962C8B-B14F-4D97-AF65-F5344CB8AC3E}">
        <p14:creationId xmlns:p14="http://schemas.microsoft.com/office/powerpoint/2010/main" val="2234812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Here we've taken our useEffect demo and instrumented it to make the execution of the cleanup functions visible.</a:t>
            </a:r>
          </a:p>
          <a:p>
            <a:endParaRPr lang="en-US" dirty="0"/>
          </a:p>
          <a:p>
            <a:r>
              <a:rPr lang="en-US" dirty="0"/>
              <a:t>To do this, we've defined a function `cleanup` that takes a string and returns a 0-argument function that is suitable to use as a return value from useEffect.</a:t>
            </a:r>
          </a:p>
          <a:p>
            <a:endParaRPr lang="en-US" dirty="0"/>
          </a:p>
          <a:p>
            <a:r>
              <a:rPr lang="en-US" dirty="0"/>
              <a:t>Then we've taken each useEffect and modified it to return a suitably labelled cleanup function.</a:t>
            </a:r>
          </a:p>
          <a:p>
            <a:endParaRPr lang="en-US" dirty="0"/>
          </a:p>
          <a:p>
            <a:r>
              <a:rPr lang="en-US" dirty="0"/>
              <a:t>Last, we've modified the "Increment n" and "Increment m" buttons to log a message to the console when they are clicked (not shown on slide).</a:t>
            </a:r>
          </a:p>
          <a:p>
            <a:endParaRPr lang="en-US" dirty="0"/>
          </a:p>
          <a:p>
            <a:r>
              <a:rPr lang="en-US" dirty="0"/>
              <a:t>Let's watch this in action </a:t>
            </a:r>
          </a:p>
        </p:txBody>
      </p:sp>
    </p:spTree>
    <p:extLst>
      <p:ext uri="{BB962C8B-B14F-4D97-AF65-F5344CB8AC3E}">
        <p14:creationId xmlns:p14="http://schemas.microsoft.com/office/powerpoint/2010/main" val="34763744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Here we've hit Reload.  Observe that effects #1, 2N, 3A, and 3B are run.</a:t>
            </a:r>
          </a:p>
          <a:p>
            <a:r>
              <a:rPr lang="en-US" dirty="0"/>
              <a:t>Then we clicked 'n'.</a:t>
            </a:r>
          </a:p>
          <a:p>
            <a:r>
              <a:rPr lang="en-US" dirty="0"/>
              <a:t>We will need to run 2N, 3A, and 3B again.  So first, the cleanups for 2N, 3A, and 3B are run, and then 2N, 3A, and 3B are run.</a:t>
            </a:r>
          </a:p>
          <a:p>
            <a:endParaRPr lang="en-US" dirty="0"/>
          </a:p>
          <a:p>
            <a:r>
              <a:rPr lang="en-US" dirty="0"/>
              <a:t>(As we said, the cleanups are guaranteed to be run before the next execution of the useEffect).</a:t>
            </a:r>
          </a:p>
          <a:p>
            <a:endParaRPr lang="en-US" dirty="0"/>
          </a:p>
          <a:p>
            <a:r>
              <a:rPr lang="en-US" dirty="0"/>
              <a:t>What about useEffect #1, which is only run on the first render.  We could create an example that would demonstrate that, but it would take more effort to create and explain than it would be worth </a:t>
            </a:r>
            <a:r>
              <a:rPr 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574450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(or start and stop the clock, if that affordance is available) from the client.   </a:t>
            </a:r>
          </a:p>
          <a:p>
            <a:endParaRPr lang="en-US" dirty="0"/>
          </a:p>
          <a:p>
            <a:r>
              <a:rPr lang="en-US" dirty="0"/>
              <a:t>/** this para only applies if we get starting and stopping working </a:t>
            </a:r>
          </a:p>
          <a:p>
            <a:r>
              <a:rPr lang="en-US" dirty="0"/>
              <a:t>Note that if we have several components (as in </a:t>
            </a:r>
            <a:r>
              <a:rPr lang="en-US" dirty="0" err="1"/>
              <a:t>ArrayOfClocksApp</a:t>
            </a:r>
            <a:r>
              <a:rPr lang="en-US" dirty="0"/>
              <a:t>), stopping or starting the clock in one component will start or stop it in all of them.</a:t>
            </a:r>
          </a:p>
          <a:p>
            <a:r>
              <a:rPr lang="en-US" dirty="0"/>
              <a:t>*/</a:t>
            </a:r>
          </a:p>
          <a:p>
            <a:endParaRPr lang="en-US" dirty="0"/>
          </a:p>
          <a:p>
            <a:r>
              <a:rPr lang="en-US" dirty="0"/>
              <a:t>More complicated hooks might return more complicated objects.  For example, </a:t>
            </a:r>
            <a:r>
              <a:rPr lang="en-US" dirty="0" err="1"/>
              <a:t>covey.town</a:t>
            </a:r>
            <a:r>
              <a:rPr lang="en-US" dirty="0"/>
              <a:t> makes extensive use of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pPr marL="0" indent="0">
              <a:buFontTx/>
              <a:buNone/>
            </a:pPr>
            <a:r>
              <a:rPr lang="en-US" dirty="0"/>
              <a:t>The example is a snippet from a custom hook in the ip2 starter code: The hook is responsible for retrieving answer-related data from the answer REST service.</a:t>
            </a:r>
          </a:p>
          <a:p>
            <a:pPr marL="0" indent="0">
              <a:buFontTx/>
              <a:buNone/>
            </a:pPr>
            <a:r>
              <a:rPr lang="en-US" dirty="0"/>
              <a:t>This slide shows the state variables used to manage the component where the hook will be used</a:t>
            </a:r>
          </a:p>
          <a:p>
            <a:pPr marL="171450" indent="-171450">
              <a:buFontTx/>
              <a:buChar char="-"/>
            </a:pPr>
            <a:r>
              <a:rPr lang="en-US" dirty="0"/>
              <a:t>Next slide shows how the effect is added to interact with the external answer service</a:t>
            </a:r>
          </a:p>
        </p:txBody>
      </p:sp>
    </p:spTree>
    <p:extLst>
      <p:ext uri="{BB962C8B-B14F-4D97-AF65-F5344CB8AC3E}">
        <p14:creationId xmlns:p14="http://schemas.microsoft.com/office/powerpoint/2010/main" val="2536481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The effect is inside the custom hook. It makes a call to a async function that connects to the REST service.</a:t>
            </a:r>
          </a:p>
          <a:p>
            <a:endParaRPr lang="en-US" dirty="0"/>
          </a:p>
          <a:p>
            <a:r>
              <a:rPr lang="en-US" dirty="0"/>
              <a:t>The effect does not run on every render, but only when the variables in the dependency array change.</a:t>
            </a:r>
          </a:p>
          <a:p>
            <a:endParaRPr lang="en-US" dirty="0"/>
          </a:p>
          <a:p>
            <a:r>
              <a:rPr lang="en-US" dirty="0"/>
              <a:t>Notice the catch block with fetchData(). Ask why is it written that way?</a:t>
            </a:r>
            <a:br>
              <a:rPr lang="en-US" dirty="0"/>
            </a:br>
            <a:r>
              <a:rPr lang="en-US" dirty="0"/>
              <a:t>- because fetchData() returns a promise.</a:t>
            </a:r>
          </a:p>
        </p:txBody>
      </p:sp>
    </p:spTree>
    <p:extLst>
      <p:ext uri="{BB962C8B-B14F-4D97-AF65-F5344CB8AC3E}">
        <p14:creationId xmlns:p14="http://schemas.microsoft.com/office/powerpoint/2010/main" val="35422147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pPr marL="171450" indent="-171450">
              <a:buFontTx/>
              <a:buChar char="-"/>
            </a:pPr>
            <a:r>
              <a:rPr lang="en-US" dirty="0"/>
              <a:t>This is the function that actually calls the REST API</a:t>
            </a:r>
          </a:p>
          <a:p>
            <a:pPr marL="171450" indent="-171450">
              <a:buFontTx/>
              <a:buChar char="-"/>
            </a:pPr>
            <a:r>
              <a:rPr lang="en-US" dirty="0"/>
              <a:t>This is the same function that was called from the useEffect in the custom hook</a:t>
            </a:r>
          </a:p>
        </p:txBody>
      </p:sp>
    </p:spTree>
    <p:extLst>
      <p:ext uri="{BB962C8B-B14F-4D97-AF65-F5344CB8AC3E}">
        <p14:creationId xmlns:p14="http://schemas.microsoft.com/office/powerpoint/2010/main" val="21912115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 The example shows a snippet from the component that uses the custom hook.</a:t>
            </a:r>
          </a:p>
          <a:p>
            <a:r>
              <a:rPr lang="en-US" dirty="0"/>
              <a:t>- The custom hook defines the effect that calls the REST service for answers.</a:t>
            </a:r>
          </a:p>
        </p:txBody>
      </p:sp>
    </p:spTree>
    <p:extLst>
      <p:ext uri="{BB962C8B-B14F-4D97-AF65-F5344CB8AC3E}">
        <p14:creationId xmlns:p14="http://schemas.microsoft.com/office/powerpoint/2010/main" val="3697996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We can test React components by building a test double for the react system. The test double render </a:t>
            </a:r>
            <a:r>
              <a:rPr lang="en-US" dirty="0" err="1"/>
              <a:t>scomponents</a:t>
            </a:r>
            <a:r>
              <a:rPr lang="en-US" dirty="0"/>
              <a:t> into a "virtual </a:t>
            </a:r>
            <a:r>
              <a:rPr lang="en-US" dirty="0" err="1"/>
              <a:t>dom</a:t>
            </a:r>
            <a:r>
              <a:rPr lang="en-US" dirty="0"/>
              <a:t>" just like the browser's DOM.  We can interact with the test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7374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David </a:t>
            </a:r>
            <a:r>
              <a:rPr lang="en-US" dirty="0" err="1"/>
              <a:t>Khourshid</a:t>
            </a:r>
            <a:r>
              <a:rPr lang="en-US" dirty="0"/>
              <a:t> (Microsoft developer) said that perhaps ‘useEffect’ should have been called ‘</a:t>
            </a:r>
            <a:r>
              <a:rPr lang="en-US" dirty="0" err="1"/>
              <a:t>useSynchronize</a:t>
            </a:r>
            <a:r>
              <a:rPr lang="en-US" dirty="0"/>
              <a:t>’</a:t>
            </a:r>
          </a:p>
        </p:txBody>
      </p:sp>
    </p:spTree>
    <p:extLst>
      <p:ext uri="{BB962C8B-B14F-4D97-AF65-F5344CB8AC3E}">
        <p14:creationId xmlns:p14="http://schemas.microsoft.com/office/powerpoint/2010/main" val="40487778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Remember this example from Module 3:   &lt;review text if needed&gt;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In this example most of the work has already been done in a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 (not shown here)</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41</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The fundamental job of useEffect is to coordinate your component with some system external to REACT.   Here’s an example, where we want to connect to an imaginary external clock.  Let's look at the different pieces  of the useEffect.</a:t>
            </a:r>
          </a:p>
          <a:p>
            <a:endParaRPr lang="en-US" dirty="0"/>
          </a:p>
          <a:p>
            <a:r>
              <a:rPr lang="en-US" dirty="0"/>
              <a:t>&lt;click&gt;</a:t>
            </a:r>
          </a:p>
          <a:p>
            <a:r>
              <a:rPr lang="en-US" dirty="0"/>
              <a:t>First is the </a:t>
            </a:r>
            <a:r>
              <a:rPr lang="en-US" i="1" dirty="0"/>
              <a:t>dependency array</a:t>
            </a:r>
            <a:r>
              <a:rPr lang="en-US" i="0" dirty="0"/>
              <a:t>. This controls when the useEffect is executed.  Here we've put in an empty array, which specifies that this useEffect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useEffect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useEffect design, this is the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550864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19516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US"/>
          </a:p>
        </p:txBody>
      </p:sp>
      <p:sp>
        <p:nvSpPr>
          <p:cNvPr id="3" name="Notes Placeholder 2"/>
          <p:cNvSpPr>
            <a:spLocks noGrp="1"/>
          </p:cNvSpPr>
          <p:nvPr>
            <p:ph type="body" idx="1"/>
          </p:nvPr>
        </p:nvSpPr>
        <p:spPr/>
        <p:txBody>
          <a:bodyPr/>
          <a:lstStyle/>
          <a:p>
            <a:r>
              <a:rPr lang="en-US" dirty="0"/>
              <a:t>We'll make the clock into a singleton, just like we did back in Module 05.</a:t>
            </a:r>
          </a:p>
        </p:txBody>
      </p:sp>
    </p:spTree>
    <p:extLst>
      <p:ext uri="{BB962C8B-B14F-4D97-AF65-F5344CB8AC3E}">
        <p14:creationId xmlns:p14="http://schemas.microsoft.com/office/powerpoint/2010/main" val="1041089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10/1/2025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31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testing-library.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tps://docs.cypress.io/guides/end-to-end-testing/writing-your-first-end-to-end-test"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docs.cypress.io/api/table-of-contents#Cypress-API"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prstGeom prst="rect">
            <a:avLst/>
          </a:prstGeom>
        </p:spPr>
        <p:txBody>
          <a:bodyPr/>
          <a:lstStyle/>
          <a:p>
            <a:r>
              <a:rPr dirty="0"/>
              <a:t>CS 4530: Fundamentals of Software Engineering</a:t>
            </a:r>
            <a:br>
              <a:rPr dirty="0"/>
            </a:br>
            <a:r>
              <a:rPr dirty="0"/>
              <a:t>Module </a:t>
            </a:r>
            <a:r>
              <a:rPr lang="en-US" dirty="0"/>
              <a:t>09: React Hook Patterns</a:t>
            </a:r>
            <a:endParaRPr dirty="0"/>
          </a:p>
        </p:txBody>
      </p:sp>
      <p:sp>
        <p:nvSpPr>
          <p:cNvPr id="117" name="Subtitle 7"/>
          <p:cNvSpPr txBox="1">
            <a:spLocks noGrp="1"/>
          </p:cNvSpPr>
          <p:nvPr>
            <p:ph type="body" sz="half" idx="1"/>
          </p:nvPr>
        </p:nvSpPr>
        <p:spPr>
          <a:prstGeom prst="rect">
            <a:avLst/>
          </a:prstGeom>
        </p:spPr>
        <p:txBody>
          <a:bodyPr/>
          <a:lstStyle/>
          <a:p>
            <a:pPr>
              <a:lnSpc>
                <a:spcPct val="100000"/>
              </a:lnSpc>
            </a:pPr>
            <a:r>
              <a:rPr lang="en-US" sz="2800" dirty="0"/>
              <a:t>Adeel Bhutta, Joydeep Mitra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a:solidFill>
                  <a:srgbClr val="5C5962"/>
                </a:solidFill>
              </a:defRPr>
            </a:pPr>
            <a:r>
              <a:t>© 202</a:t>
            </a:r>
            <a:r>
              <a:rPr lang="en-US"/>
              <a:t>5</a:t>
            </a:r>
            <a:r>
              <a:t> </a:t>
            </a:r>
            <a:r>
              <a:rPr dirty="0"/>
              <a:t>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C367B-1325-666D-A327-2C4B069F1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E17DE-1926-BEE1-9475-D20D8C47DD57}"/>
              </a:ext>
            </a:extLst>
          </p:cNvPr>
          <p:cNvSpPr>
            <a:spLocks noGrp="1"/>
          </p:cNvSpPr>
          <p:nvPr>
            <p:ph type="title"/>
          </p:nvPr>
        </p:nvSpPr>
        <p:spPr/>
        <p:txBody>
          <a:bodyPr/>
          <a:lstStyle/>
          <a:p>
            <a:r>
              <a:rPr lang="en-US" dirty="0"/>
              <a:t>Let's look at &lt;</a:t>
            </a:r>
            <a:r>
              <a:rPr lang="en-US" dirty="0" err="1"/>
              <a:t>ClockDisplay</a:t>
            </a:r>
            <a:r>
              <a:rPr lang="en-US" dirty="0"/>
              <a:t>&gt; again</a:t>
            </a:r>
          </a:p>
        </p:txBody>
      </p:sp>
      <p:sp>
        <p:nvSpPr>
          <p:cNvPr id="7" name="Rectangle: Rounded Corners 6">
            <a:extLst>
              <a:ext uri="{FF2B5EF4-FFF2-40B4-BE49-F238E27FC236}">
                <a16:creationId xmlns:a16="http://schemas.microsoft.com/office/drawing/2014/main" id="{D8ABAA32-A312-52BA-8F48-FC8E89FE1A57}"/>
              </a:ext>
            </a:extLst>
          </p:cNvPr>
          <p:cNvSpPr/>
          <p:nvPr/>
        </p:nvSpPr>
        <p:spPr>
          <a:xfrm>
            <a:off x="5636871" y="194935"/>
            <a:ext cx="64406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BCF31A3-702D-5526-C4EF-4333C3443943}"/>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6" name="TextBox 5">
            <a:extLst>
              <a:ext uri="{FF2B5EF4-FFF2-40B4-BE49-F238E27FC236}">
                <a16:creationId xmlns:a16="http://schemas.microsoft.com/office/drawing/2014/main" id="{53B9895B-9699-AD97-BAF2-AE03A8242EC8}"/>
              </a:ext>
            </a:extLst>
          </p:cNvPr>
          <p:cNvSpPr txBox="1"/>
          <p:nvPr/>
        </p:nvSpPr>
        <p:spPr>
          <a:xfrm>
            <a:off x="838199" y="1700075"/>
            <a:ext cx="11239332"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  clock: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JSX.Element</a:t>
            </a:r>
            <a:r>
              <a:rPr lang="en-US" b="0" dirty="0">
                <a:solidFill>
                  <a:srgbClr val="000000"/>
                </a:solidFill>
                <a:effectLst/>
                <a:latin typeface="Consolas" panose="020B0609020204030204" pitchFamily="49" charset="0"/>
              </a:rPr>
              <a:t> {  </a:t>
            </a:r>
          </a:p>
          <a:p>
            <a:r>
              <a:rPr lang="en-US" dirty="0">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useState(</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useEffect(()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is 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props.name + </a:t>
            </a:r>
            <a:r>
              <a:rPr lang="en-US" b="0" dirty="0">
                <a:solidFill>
                  <a:srgbClr val="A31515"/>
                </a:solidFill>
                <a:effectLst/>
                <a:latin typeface="Consolas" panose="020B0609020204030204" pitchFamily="49" charset="0"/>
              </a:rPr>
              <a:t>" is unmounting"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5032C79B-C273-D9E9-9FDD-71FDF4D6AB1F}"/>
              </a:ext>
            </a:extLst>
          </p:cNvPr>
          <p:cNvSpPr/>
          <p:nvPr/>
        </p:nvSpPr>
        <p:spPr>
          <a:xfrm>
            <a:off x="723730" y="2797383"/>
            <a:ext cx="8881777" cy="4060617"/>
          </a:xfrm>
          <a:prstGeom prst="rect">
            <a:avLst/>
          </a:prstGeom>
          <a:solidFill>
            <a:schemeClr val="accent2">
              <a:alpha val="1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Arrow: Left 4">
            <a:extLst>
              <a:ext uri="{FF2B5EF4-FFF2-40B4-BE49-F238E27FC236}">
                <a16:creationId xmlns:a16="http://schemas.microsoft.com/office/drawing/2014/main" id="{F2E851EA-7F76-8634-744D-CD4235A71984}"/>
              </a:ext>
            </a:extLst>
          </p:cNvPr>
          <p:cNvSpPr/>
          <p:nvPr/>
        </p:nvSpPr>
        <p:spPr>
          <a:xfrm>
            <a:off x="9754072" y="4369153"/>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Tree>
    <p:extLst>
      <p:ext uri="{BB962C8B-B14F-4D97-AF65-F5344CB8AC3E}">
        <p14:creationId xmlns:p14="http://schemas.microsoft.com/office/powerpoint/2010/main" val="8450146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 the display logic</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11</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518474" y="1410297"/>
            <a:ext cx="12405674"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handleStop</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clock.stop</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handleStart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clock.start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ID: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clock.id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clock.nListeners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"start"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handleStart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Start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"stop"</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handleStop</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Stop</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"delete"</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props.handleDelete</a:t>
            </a:r>
            <a:r>
              <a:rPr lang="en-US" b="0" dirty="0">
                <a:solidFill>
                  <a:srgbClr val="0000FF"/>
                </a:solidFill>
                <a:effectLst/>
                <a:latin typeface="Consolas" panose="020B0609020204030204" pitchFamily="49" charset="0"/>
              </a:rPr>
              <a:t>} </a:t>
            </a:r>
          </a:p>
          <a:p>
            <a:r>
              <a:rPr lang="en-US" dirty="0">
                <a:solidFill>
                  <a:srgbClr val="0000FF"/>
                </a:solidFill>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"add"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props.handleAdd</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endParaRPr lang="en-US" dirty="0"/>
          </a:p>
        </p:txBody>
      </p:sp>
      <p:sp>
        <p:nvSpPr>
          <p:cNvPr id="5" name="Rectangle 4">
            <a:extLst>
              <a:ext uri="{FF2B5EF4-FFF2-40B4-BE49-F238E27FC236}">
                <a16:creationId xmlns:a16="http://schemas.microsoft.com/office/drawing/2014/main" id="{933251D3-BC7F-D933-DCBD-63E02BFFF12B}"/>
              </a:ext>
            </a:extLst>
          </p:cNvPr>
          <p:cNvSpPr/>
          <p:nvPr/>
        </p:nvSpPr>
        <p:spPr>
          <a:xfrm>
            <a:off x="311085" y="2262433"/>
            <a:ext cx="8927183" cy="4400632"/>
          </a:xfrm>
          <a:prstGeom prst="rect">
            <a:avLst/>
          </a:prstGeom>
          <a:solidFill>
            <a:schemeClr val="accent5">
              <a:lumMod val="40000"/>
              <a:lumOff val="60000"/>
              <a:alpha val="8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Arrow: Left 5">
            <a:extLst>
              <a:ext uri="{FF2B5EF4-FFF2-40B4-BE49-F238E27FC236}">
                <a16:creationId xmlns:a16="http://schemas.microsoft.com/office/drawing/2014/main" id="{01568298-CD37-392D-5199-F2CB224B1AFB}"/>
              </a:ext>
            </a:extLst>
          </p:cNvPr>
          <p:cNvSpPr/>
          <p:nvPr/>
        </p:nvSpPr>
        <p:spPr>
          <a:xfrm>
            <a:off x="9445657" y="4004211"/>
            <a:ext cx="2605777"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Tree>
    <p:extLst>
      <p:ext uri="{BB962C8B-B14F-4D97-AF65-F5344CB8AC3E}">
        <p14:creationId xmlns:p14="http://schemas.microsoft.com/office/powerpoint/2010/main" val="29185182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BF10-47EB-5698-46CA-B43A120B4EE2}"/>
              </a:ext>
            </a:extLst>
          </p:cNvPr>
          <p:cNvSpPr>
            <a:spLocks noGrp="1"/>
          </p:cNvSpPr>
          <p:nvPr>
            <p:ph type="title"/>
          </p:nvPr>
        </p:nvSpPr>
        <p:spPr/>
        <p:txBody>
          <a:bodyPr/>
          <a:lstStyle/>
          <a:p>
            <a:r>
              <a:rPr lang="en-US" dirty="0"/>
              <a:t>running </a:t>
            </a:r>
            <a:r>
              <a:rPr lang="en-US" dirty="0" err="1"/>
              <a:t>SimpleClockDisplayApp</a:t>
            </a:r>
            <a:endParaRPr lang="en-US" dirty="0"/>
          </a:p>
        </p:txBody>
      </p:sp>
      <p:sp>
        <p:nvSpPr>
          <p:cNvPr id="3" name="Slide Number Placeholder 2">
            <a:extLst>
              <a:ext uri="{FF2B5EF4-FFF2-40B4-BE49-F238E27FC236}">
                <a16:creationId xmlns:a16="http://schemas.microsoft.com/office/drawing/2014/main" id="{C8136333-B0B2-751B-49D8-C0351B65EE42}"/>
              </a:ext>
            </a:extLst>
          </p:cNvPr>
          <p:cNvSpPr>
            <a:spLocks noGrp="1"/>
          </p:cNvSpPr>
          <p:nvPr>
            <p:ph type="sldNum" sz="quarter" idx="2"/>
          </p:nvPr>
        </p:nvSpPr>
        <p:spPr/>
        <p:txBody>
          <a:bodyPr/>
          <a:lstStyle/>
          <a:p>
            <a:fld id="{86CB4B4D-7CA3-9044-876B-883B54F8677D}" type="slidenum">
              <a:rPr lang="en-US" smtClean="0"/>
              <a:t>12</a:t>
            </a:fld>
            <a:endParaRPr lang="en-US"/>
          </a:p>
        </p:txBody>
      </p:sp>
      <p:pic>
        <p:nvPicPr>
          <p:cNvPr id="7" name="Picture 6">
            <a:extLst>
              <a:ext uri="{FF2B5EF4-FFF2-40B4-BE49-F238E27FC236}">
                <a16:creationId xmlns:a16="http://schemas.microsoft.com/office/drawing/2014/main" id="{74B7CE0B-4FB7-49EE-0CBF-2334B53FF67C}"/>
              </a:ext>
            </a:extLst>
          </p:cNvPr>
          <p:cNvPicPr>
            <a:picLocks noChangeAspect="1"/>
          </p:cNvPicPr>
          <p:nvPr/>
        </p:nvPicPr>
        <p:blipFill>
          <a:blip r:embed="rId3"/>
          <a:stretch>
            <a:fillRect/>
          </a:stretch>
        </p:blipFill>
        <p:spPr>
          <a:xfrm>
            <a:off x="323850" y="447675"/>
            <a:ext cx="11544300" cy="5962650"/>
          </a:xfrm>
          <a:prstGeom prst="rect">
            <a:avLst/>
          </a:prstGeom>
        </p:spPr>
      </p:pic>
    </p:spTree>
    <p:extLst>
      <p:ext uri="{BB962C8B-B14F-4D97-AF65-F5344CB8AC3E}">
        <p14:creationId xmlns:p14="http://schemas.microsoft.com/office/powerpoint/2010/main" val="4258496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a:t>useEffect takes an optional array of dependencies</a:t>
            </a:r>
          </a:p>
          <a:p>
            <a:r>
              <a:rPr lang="en-US" dirty="0"/>
              <a:t>The effect is only executed if one or more of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370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a:p>
            <a:pPr>
              <a:lnSpc>
                <a:spcPts val="1425"/>
              </a:lnSpc>
            </a:pPr>
            <a:r>
              <a:rPr lang="en-US" sz="1400" b="0" dirty="0">
                <a:solidFill>
                  <a:srgbClr val="000000"/>
                </a:solidFill>
                <a:effectLst/>
                <a:latin typeface="Consolas" panose="020B0609020204030204" pitchFamily="49" charset="0"/>
              </a:rPr>
              <a:t>    useEffect(()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nSpc>
                <a:spcPts val="1425"/>
              </a:lnSpc>
            </a:pPr>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#2MN is run when m or n changes'</a:t>
            </a:r>
            <a:r>
              <a:rPr lang="en-US" sz="1400" b="0" dirty="0">
                <a:solidFill>
                  <a:srgbClr val="000000"/>
                </a:solidFill>
                <a:effectLst/>
                <a:latin typeface="Consolas" panose="020B0609020204030204" pitchFamily="49" charset="0"/>
              </a:rPr>
              <a:t>)</a:t>
            </a:r>
          </a:p>
          <a:p>
            <a:pPr>
              <a:lnSpc>
                <a:spcPts val="1425"/>
              </a:lnSpc>
            </a:pP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m,n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 is called on every render'</a:t>
            </a:r>
            <a:r>
              <a:rPr lang="en-US" sz="1400" b="0" dirty="0">
                <a:solidFill>
                  <a:srgbClr val="000000"/>
                </a:solidFill>
                <a:effectLst/>
                <a:latin typeface="Consolas" panose="020B0609020204030204" pitchFamily="49" charset="0"/>
              </a:rPr>
              <a:t>)})</a:t>
            </a:r>
          </a:p>
          <a:p>
            <a:endParaRPr lang="en-US" sz="1400" dirty="0">
              <a:latin typeface="Consolas" panose="020B0609020204030204" pitchFamily="49" charset="0"/>
            </a:endParaRPr>
          </a:p>
          <a:p>
            <a:r>
              <a:rPr lang="en-US" sz="1400" b="0" dirty="0">
                <a:solidFill>
                  <a:srgbClr val="008000"/>
                </a:solidFill>
                <a:effectLst/>
                <a:latin typeface="Consolas" panose="020B0609020204030204" pitchFamily="49" charset="0"/>
              </a:rPr>
              <a:t>    // observe that effects run in order of definition</a:t>
            </a:r>
          </a:p>
          <a:p>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n!'</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onClickM</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m!'</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useEffect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onClickN</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onClickM</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15</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85C2-3660-D246-D1C1-035D39437B18}"/>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3A988DA7-EE48-5581-3786-3A2542EC80E9}"/>
              </a:ext>
            </a:extLst>
          </p:cNvPr>
          <p:cNvSpPr>
            <a:spLocks noGrp="1"/>
          </p:cNvSpPr>
          <p:nvPr>
            <p:ph type="sldNum" sz="quarter" idx="2"/>
          </p:nvPr>
        </p:nvSpPr>
        <p:spPr/>
        <p:txBody>
          <a:bodyPr/>
          <a:lstStyle/>
          <a:p>
            <a:fld id="{86CB4B4D-7CA3-9044-876B-883B54F8677D}" type="slidenum">
              <a:rPr lang="en-US" smtClean="0"/>
              <a:t>16</a:t>
            </a:fld>
            <a:endParaRPr lang="en-US"/>
          </a:p>
        </p:txBody>
      </p:sp>
      <p:pic>
        <p:nvPicPr>
          <p:cNvPr id="8" name="Picture 7">
            <a:extLst>
              <a:ext uri="{FF2B5EF4-FFF2-40B4-BE49-F238E27FC236}">
                <a16:creationId xmlns:a16="http://schemas.microsoft.com/office/drawing/2014/main" id="{437F3233-5FE3-35B8-D6D9-A620044C20C9}"/>
              </a:ext>
            </a:extLst>
          </p:cNvPr>
          <p:cNvPicPr>
            <a:picLocks noChangeAspect="1"/>
          </p:cNvPicPr>
          <p:nvPr/>
        </p:nvPicPr>
        <p:blipFill>
          <a:blip r:embed="rId3"/>
          <a:stretch>
            <a:fillRect/>
          </a:stretch>
        </p:blipFill>
        <p:spPr>
          <a:xfrm>
            <a:off x="269913" y="1551404"/>
            <a:ext cx="11497937" cy="2594528"/>
          </a:xfrm>
          <a:prstGeom prst="rect">
            <a:avLst/>
          </a:prstGeom>
        </p:spPr>
      </p:pic>
      <p:pic>
        <p:nvPicPr>
          <p:cNvPr id="10" name="Picture 9">
            <a:extLst>
              <a:ext uri="{FF2B5EF4-FFF2-40B4-BE49-F238E27FC236}">
                <a16:creationId xmlns:a16="http://schemas.microsoft.com/office/drawing/2014/main" id="{C65D8A92-398D-3334-36A1-157C8659F5A6}"/>
              </a:ext>
            </a:extLst>
          </p:cNvPr>
          <p:cNvPicPr>
            <a:picLocks noChangeAspect="1"/>
          </p:cNvPicPr>
          <p:nvPr/>
        </p:nvPicPr>
        <p:blipFill>
          <a:blip r:embed="rId4"/>
          <a:stretch>
            <a:fillRect/>
          </a:stretch>
        </p:blipFill>
        <p:spPr>
          <a:xfrm>
            <a:off x="269912" y="1595726"/>
            <a:ext cx="11497937" cy="3666476"/>
          </a:xfrm>
          <a:prstGeom prst="rect">
            <a:avLst/>
          </a:prstGeom>
        </p:spPr>
      </p:pic>
    </p:spTree>
    <p:extLst>
      <p:ext uri="{BB962C8B-B14F-4D97-AF65-F5344CB8AC3E}">
        <p14:creationId xmlns:p14="http://schemas.microsoft.com/office/powerpoint/2010/main" val="36214538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normAutofit/>
          </a:bodyPr>
          <a:lstStyle/>
          <a:p>
            <a:r>
              <a:rPr lang="en-US" dirty="0"/>
              <a:t>In general, the cleanup function is executed sometime before the next time the hook is run.</a:t>
            </a:r>
          </a:p>
          <a:p>
            <a:r>
              <a:rPr lang="en-US" dirty="0"/>
              <a:t>For the first-time-only case, this means when the component is dismounted.</a:t>
            </a:r>
          </a:p>
          <a:p>
            <a:r>
              <a:rPr lang="en-US" dirty="0"/>
              <a:t>Let's look at useEffect demo again, this time with noisy cleanups.</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63738-005E-8B76-F936-07E690F33FDB}"/>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6DBEE7F4-8A26-4FFF-EDCC-9AFCB2AE016D}"/>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7" name="TextBox 6">
            <a:extLst>
              <a:ext uri="{FF2B5EF4-FFF2-40B4-BE49-F238E27FC236}">
                <a16:creationId xmlns:a16="http://schemas.microsoft.com/office/drawing/2014/main" id="{B01B88B3-D0A1-9170-7064-1C6ACA694A12}"/>
              </a:ext>
            </a:extLst>
          </p:cNvPr>
          <p:cNvSpPr txBox="1"/>
          <p:nvPr/>
        </p:nvSpPr>
        <p:spPr>
          <a:xfrm>
            <a:off x="708888" y="1483201"/>
            <a:ext cx="1124865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'cleanup: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m</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 is run only on first render'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cleanup</a:t>
            </a:r>
            <a:r>
              <a:rPr lang="en-US" b="0" dirty="0">
                <a:solidFill>
                  <a:srgbClr val="3B3B3B"/>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r>
              <a:rPr lang="en-US" b="0" dirty="0" err="1">
                <a:solidFill>
                  <a:srgbClr val="A31515"/>
                </a:solidFill>
                <a:effectLst/>
                <a:highlight>
                  <a:srgbClr val="FFFF00"/>
                </a:highlight>
                <a:latin typeface="Consolas" panose="020B0609020204030204" pitchFamily="49" charset="0"/>
              </a:rPr>
              <a:t>useEffect</a:t>
            </a:r>
            <a:r>
              <a:rPr lang="en-US" b="0" dirty="0">
                <a:solidFill>
                  <a:srgbClr val="A31515"/>
                </a:solidFill>
                <a:effectLst/>
                <a:highlight>
                  <a:srgbClr val="FFFF00"/>
                </a:highlight>
                <a:latin typeface="Consolas" panose="020B0609020204030204" pitchFamily="49" charset="0"/>
              </a:rPr>
              <a:t> #1'</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latin typeface="Consolas" panose="020B0609020204030204" pitchFamily="49" charset="0"/>
              </a:rPr>
              <a:t>    },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 is run only when n changes'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cleanup</a:t>
            </a:r>
            <a:r>
              <a:rPr lang="en-US" b="0" dirty="0">
                <a:solidFill>
                  <a:srgbClr val="3B3B3B"/>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r>
              <a:rPr lang="en-US" b="0" dirty="0" err="1">
                <a:solidFill>
                  <a:srgbClr val="A31515"/>
                </a:solidFill>
                <a:effectLst/>
                <a:highlight>
                  <a:srgbClr val="FFFF00"/>
                </a:highlight>
                <a:latin typeface="Consolas" panose="020B0609020204030204" pitchFamily="49" charset="0"/>
              </a:rPr>
              <a:t>useEffect</a:t>
            </a:r>
            <a:r>
              <a:rPr lang="en-US" b="0" dirty="0">
                <a:solidFill>
                  <a:srgbClr val="A31515"/>
                </a:solidFill>
                <a:effectLst/>
                <a:highlight>
                  <a:srgbClr val="FFFF00"/>
                </a:highlight>
                <a:latin typeface="Consolas" panose="020B0609020204030204" pitchFamily="49" charset="0"/>
              </a:rPr>
              <a:t> #2N'</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other effects</a:t>
            </a:r>
            <a:endParaRPr lang="en-US" b="0" dirty="0">
              <a:solidFill>
                <a:srgbClr val="3B3B3B"/>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CCBF80F9-908A-4548-59F0-7C33A786DBE6}"/>
              </a:ext>
            </a:extLst>
          </p:cNvPr>
          <p:cNvSpPr/>
          <p:nvPr/>
        </p:nvSpPr>
        <p:spPr>
          <a:xfrm>
            <a:off x="4958420" y="361790"/>
            <a:ext cx="6395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useEffect-demoWithCleanUps.tsx</a:t>
            </a:r>
            <a:endParaRPr lang="en-US" sz="2400" dirty="0">
              <a:solidFill>
                <a:schemeClr val="tx1"/>
              </a:solidFill>
            </a:endParaRPr>
          </a:p>
        </p:txBody>
      </p:sp>
    </p:spTree>
    <p:extLst>
      <p:ext uri="{BB962C8B-B14F-4D97-AF65-F5344CB8AC3E}">
        <p14:creationId xmlns:p14="http://schemas.microsoft.com/office/powerpoint/2010/main" val="172304494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D608-AEB0-9074-0AD4-FC4C0901DAD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56002A2-205F-9A59-9ECD-A3DD340C39F7}"/>
              </a:ext>
            </a:extLst>
          </p:cNvPr>
          <p:cNvSpPr>
            <a:spLocks noGrp="1"/>
          </p:cNvSpPr>
          <p:nvPr>
            <p:ph type="sldNum" sz="quarter" idx="2"/>
          </p:nvPr>
        </p:nvSpPr>
        <p:spPr/>
        <p:txBody>
          <a:bodyPr/>
          <a:lstStyle/>
          <a:p>
            <a:fld id="{86CB4B4D-7CA3-9044-876B-883B54F8677D}" type="slidenum">
              <a:rPr lang="en-US" smtClean="0"/>
              <a:t>19</a:t>
            </a:fld>
            <a:endParaRPr lang="en-US"/>
          </a:p>
        </p:txBody>
      </p:sp>
      <p:pic>
        <p:nvPicPr>
          <p:cNvPr id="12" name="Picture 11">
            <a:extLst>
              <a:ext uri="{FF2B5EF4-FFF2-40B4-BE49-F238E27FC236}">
                <a16:creationId xmlns:a16="http://schemas.microsoft.com/office/drawing/2014/main" id="{E4A5DC3F-DA64-F3F4-C259-D31E218E9593}"/>
              </a:ext>
            </a:extLst>
          </p:cNvPr>
          <p:cNvPicPr>
            <a:picLocks noChangeAspect="1"/>
          </p:cNvPicPr>
          <p:nvPr/>
        </p:nvPicPr>
        <p:blipFill>
          <a:blip r:embed="rId3"/>
          <a:stretch>
            <a:fillRect/>
          </a:stretch>
        </p:blipFill>
        <p:spPr>
          <a:xfrm>
            <a:off x="496288" y="1640022"/>
            <a:ext cx="11437088" cy="2618322"/>
          </a:xfrm>
          <a:prstGeom prst="rect">
            <a:avLst/>
          </a:prstGeom>
        </p:spPr>
      </p:pic>
      <p:pic>
        <p:nvPicPr>
          <p:cNvPr id="14" name="Picture 13">
            <a:extLst>
              <a:ext uri="{FF2B5EF4-FFF2-40B4-BE49-F238E27FC236}">
                <a16:creationId xmlns:a16="http://schemas.microsoft.com/office/drawing/2014/main" id="{F547D154-4707-10B5-D8F5-17477BA742A7}"/>
              </a:ext>
            </a:extLst>
          </p:cNvPr>
          <p:cNvPicPr>
            <a:picLocks noChangeAspect="1"/>
          </p:cNvPicPr>
          <p:nvPr/>
        </p:nvPicPr>
        <p:blipFill>
          <a:blip r:embed="rId4"/>
          <a:stretch>
            <a:fillRect/>
          </a:stretch>
        </p:blipFill>
        <p:spPr>
          <a:xfrm>
            <a:off x="377456" y="1640022"/>
            <a:ext cx="11555920" cy="4429098"/>
          </a:xfrm>
          <a:prstGeom prst="rect">
            <a:avLst/>
          </a:prstGeom>
        </p:spPr>
      </p:pic>
    </p:spTree>
    <p:extLst>
      <p:ext uri="{BB962C8B-B14F-4D97-AF65-F5344CB8AC3E}">
        <p14:creationId xmlns:p14="http://schemas.microsoft.com/office/powerpoint/2010/main" val="1941355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useEffect</a:t>
            </a:r>
          </a:p>
          <a:p>
            <a:pPr marL="685800" lvl="1" indent="-228600">
              <a:spcBef>
                <a:spcPts val="500"/>
              </a:spcBef>
              <a:defRPr sz="2400"/>
            </a:pPr>
            <a:r>
              <a:rPr lang="en-US" dirty="0"/>
              <a:t>Explain when a useEffect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solidFill>
                  <a:schemeClr val="tx1"/>
                </a:solidFill>
              </a:rPr>
              <a:t>Be able to explain the three core steps of a test (assemble, act, assess) can map to UI component testing</a:t>
            </a:r>
          </a:p>
          <a:p>
            <a:pPr marL="685800" lvl="1" indent="-228600">
              <a:spcBef>
                <a:spcPts val="500"/>
              </a:spcBef>
              <a:defRPr sz="2400"/>
            </a:pPr>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C805-A38B-CF93-5299-5C6EDFEDDA4F}"/>
              </a:ext>
            </a:extLst>
          </p:cNvPr>
          <p:cNvSpPr>
            <a:spLocks noGrp="1"/>
          </p:cNvSpPr>
          <p:nvPr>
            <p:ph type="title"/>
          </p:nvPr>
        </p:nvSpPr>
        <p:spPr/>
        <p:txBody>
          <a:bodyPr/>
          <a:lstStyle/>
          <a:p>
            <a:r>
              <a:rPr lang="en-US" dirty="0"/>
              <a:t>Communication with an (Actual) External System</a:t>
            </a:r>
          </a:p>
        </p:txBody>
      </p:sp>
      <p:sp>
        <p:nvSpPr>
          <p:cNvPr id="4" name="Text Placeholder 3">
            <a:extLst>
              <a:ext uri="{FF2B5EF4-FFF2-40B4-BE49-F238E27FC236}">
                <a16:creationId xmlns:a16="http://schemas.microsoft.com/office/drawing/2014/main" id="{E147EB1B-2043-04C0-5CAE-6F21BF0D7A15}"/>
              </a:ext>
            </a:extLst>
          </p:cNvPr>
          <p:cNvSpPr>
            <a:spLocks noGrp="1"/>
          </p:cNvSpPr>
          <p:nvPr>
            <p:ph type="body" idx="1"/>
          </p:nvPr>
        </p:nvSpPr>
        <p:spPr>
          <a:xfrm>
            <a:off x="838200" y="1500159"/>
            <a:ext cx="10619792" cy="4351339"/>
          </a:xfrm>
        </p:spPr>
        <p:txBody>
          <a:bodyPr/>
          <a:lstStyle/>
          <a:p>
            <a:r>
              <a:rPr lang="en-US" dirty="0"/>
              <a:t>In the previous example, everything was present in the one codebase, including the clock.</a:t>
            </a:r>
          </a:p>
          <a:p>
            <a:r>
              <a:rPr lang="en-US" dirty="0"/>
              <a:t>More common situation is that the user interface components need to communicate with a remote system, not necessarily in the same codebase.</a:t>
            </a:r>
          </a:p>
          <a:p>
            <a:endParaRPr lang="en-US" dirty="0"/>
          </a:p>
        </p:txBody>
      </p:sp>
      <p:sp>
        <p:nvSpPr>
          <p:cNvPr id="3" name="Slide Number Placeholder 2">
            <a:extLst>
              <a:ext uri="{FF2B5EF4-FFF2-40B4-BE49-F238E27FC236}">
                <a16:creationId xmlns:a16="http://schemas.microsoft.com/office/drawing/2014/main" id="{FF1F6ECF-6742-42C8-8481-1BB6FD089D81}"/>
              </a:ext>
            </a:extLst>
          </p:cNvPr>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888888"/>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mtClean="0"/>
              <a:pPr/>
              <a:t>20</a:t>
            </a:fld>
            <a:endParaRPr lang="en-US"/>
          </a:p>
        </p:txBody>
      </p:sp>
    </p:spTree>
    <p:extLst>
      <p:ext uri="{BB962C8B-B14F-4D97-AF65-F5344CB8AC3E}">
        <p14:creationId xmlns:p14="http://schemas.microsoft.com/office/powerpoint/2010/main" val="337999924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613EF29-55BA-68FB-007B-53F0516E6CDF}"/>
              </a:ext>
            </a:extLst>
          </p:cNvPr>
          <p:cNvSpPr>
            <a:spLocks noGrp="1"/>
          </p:cNvSpPr>
          <p:nvPr>
            <p:ph type="title"/>
          </p:nvPr>
        </p:nvSpPr>
        <p:spPr/>
        <p:txBody>
          <a:bodyPr/>
          <a:lstStyle/>
          <a:p>
            <a:r>
              <a:rPr lang="en-US" dirty="0"/>
              <a:t>useEffect and </a:t>
            </a:r>
            <a:r>
              <a:rPr lang="en-US" dirty="0" err="1"/>
              <a:t>and</a:t>
            </a:r>
            <a:r>
              <a:rPr lang="en-US" dirty="0"/>
              <a:t> fetch working together</a:t>
            </a:r>
          </a:p>
        </p:txBody>
      </p:sp>
      <p:sp>
        <p:nvSpPr>
          <p:cNvPr id="4" name="Slide Number Placeholder 3">
            <a:extLst>
              <a:ext uri="{FF2B5EF4-FFF2-40B4-BE49-F238E27FC236}">
                <a16:creationId xmlns:a16="http://schemas.microsoft.com/office/drawing/2014/main" id="{5A193A15-23C9-ED38-93A4-8B89643619B8}"/>
              </a:ext>
            </a:extLst>
          </p:cNvPr>
          <p:cNvSpPr>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888888"/>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mtClean="0"/>
              <a:pPr/>
              <a:t>21</a:t>
            </a:fld>
            <a:endParaRPr lang="en-US"/>
          </a:p>
        </p:txBody>
      </p:sp>
      <p:sp>
        <p:nvSpPr>
          <p:cNvPr id="7" name="TextBox 6">
            <a:extLst>
              <a:ext uri="{FF2B5EF4-FFF2-40B4-BE49-F238E27FC236}">
                <a16:creationId xmlns:a16="http://schemas.microsoft.com/office/drawing/2014/main" id="{47521E0D-5EC0-AC3B-DCCE-4D328675A86C}"/>
              </a:ext>
            </a:extLst>
          </p:cNvPr>
          <p:cNvSpPr txBox="1"/>
          <p:nvPr/>
        </p:nvSpPr>
        <p:spPr>
          <a:xfrm>
            <a:off x="1408922" y="1443636"/>
            <a:ext cx="9479795" cy="54168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dirty="0">
                <a:solidFill>
                  <a:srgbClr val="3B3B3B"/>
                </a:solidFill>
                <a:latin typeface="Consolas" panose="020B0609020204030204" pitchFamily="49" charset="0"/>
              </a:rPr>
              <a:t>  </a:t>
            </a:r>
            <a:r>
              <a:rPr lang="en-US" sz="1600" dirty="0">
                <a:solidFill>
                  <a:srgbClr val="008000"/>
                </a:solidFill>
                <a:latin typeface="Consolas" panose="020B0609020204030204" pitchFamily="49" charset="0"/>
              </a:rPr>
              <a:t>// the value of </a:t>
            </a:r>
            <a:r>
              <a:rPr lang="en-US" sz="1600" dirty="0" err="1">
                <a:solidFill>
                  <a:srgbClr val="008000"/>
                </a:solidFill>
                <a:latin typeface="Consolas" panose="020B0609020204030204" pitchFamily="49" charset="0"/>
              </a:rPr>
              <a:t>globalCount</a:t>
            </a:r>
            <a:r>
              <a:rPr lang="en-US" sz="1600" dirty="0">
                <a:solidFill>
                  <a:srgbClr val="008000"/>
                </a:solidFill>
                <a:latin typeface="Consolas" panose="020B0609020204030204" pitchFamily="49" charset="0"/>
              </a:rPr>
              <a:t> will be passed to the children</a:t>
            </a:r>
          </a:p>
          <a:p>
            <a:r>
              <a:rPr lang="en-US" sz="1600" b="0" dirty="0">
                <a:solidFill>
                  <a:srgbClr val="0000FF"/>
                </a:solidFill>
                <a:effectLst/>
                <a:latin typeface="Consolas" panose="020B0609020204030204" pitchFamily="49" charset="0"/>
              </a:rPr>
              <a:t>  const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globalCount</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setGlobalCount</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795E26"/>
                </a:solidFill>
                <a:effectLst/>
                <a:latin typeface="Consolas" panose="020B0609020204030204" pitchFamily="49" charset="0"/>
              </a:rPr>
              <a:t>useState</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a:t>
            </a:r>
          </a:p>
          <a:p>
            <a:pPr>
              <a:buNone/>
            </a:pPr>
            <a:r>
              <a:rPr lang="en-US" sz="1600" b="0" dirty="0">
                <a:solidFill>
                  <a:srgbClr val="0000FF"/>
                </a:solidFill>
                <a:effectLst/>
                <a:latin typeface="Consolas" panose="020B0609020204030204" pitchFamily="49" charset="0"/>
              </a:rPr>
              <a:t>  const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sumLocalCounts</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setSumLocalCounts</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795E26"/>
                </a:solidFill>
                <a:effectLst/>
                <a:latin typeface="Consolas" panose="020B0609020204030204" pitchFamily="49" charset="0"/>
              </a:rPr>
              <a:t>useState</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localCountA</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setLocalCountA</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795E26"/>
                </a:solidFill>
                <a:effectLst/>
                <a:latin typeface="Consolas" panose="020B0609020204030204" pitchFamily="49" charset="0"/>
              </a:rPr>
              <a:t>useState</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localCountB</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setLocalCountB</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795E26"/>
                </a:solidFill>
                <a:effectLst/>
                <a:latin typeface="Consolas" panose="020B0609020204030204" pitchFamily="49" charset="0"/>
              </a:rPr>
              <a:t>useState</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a:t>
            </a:r>
          </a:p>
          <a:p>
            <a:pPr>
              <a:buNone/>
            </a:pPr>
            <a:br>
              <a:rPr lang="en-US" sz="1600" b="0" dirty="0">
                <a:solidFill>
                  <a:srgbClr val="3B3B3B"/>
                </a:solidFill>
                <a:effectLst/>
                <a:latin typeface="Consolas" panose="020B0609020204030204" pitchFamily="49" charset="0"/>
              </a:rPr>
            </a:b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when either local count changes, </a:t>
            </a:r>
            <a:r>
              <a:rPr lang="en-US" sz="1600" b="0" dirty="0" err="1">
                <a:solidFill>
                  <a:srgbClr val="008000"/>
                </a:solidFill>
                <a:effectLst/>
                <a:latin typeface="Consolas" panose="020B0609020204030204" pitchFamily="49" charset="0"/>
              </a:rPr>
              <a:t>recalulate</a:t>
            </a:r>
            <a:r>
              <a:rPr lang="en-US" sz="1600" b="0" dirty="0">
                <a:solidFill>
                  <a:srgbClr val="008000"/>
                </a:solidFill>
                <a:effectLst/>
                <a:latin typeface="Consolas" panose="020B0609020204030204" pitchFamily="49" charset="0"/>
              </a:rPr>
              <a:t> the sum</a:t>
            </a: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  </a:t>
            </a:r>
            <a:r>
              <a:rPr lang="en-US" sz="1600" b="0" dirty="0">
                <a:solidFill>
                  <a:srgbClr val="795E26"/>
                </a:solidFill>
                <a:effectLst/>
                <a:latin typeface="Consolas" panose="020B0609020204030204" pitchFamily="49" charset="0"/>
              </a:rPr>
              <a:t>useEffect</a:t>
            </a: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=&gt;</a:t>
            </a:r>
            <a:r>
              <a:rPr lang="en-US" sz="1600" b="0" dirty="0">
                <a:solidFill>
                  <a:srgbClr val="3B3B3B"/>
                </a:solidFill>
                <a:effectLst/>
                <a:latin typeface="Consolas" panose="020B0609020204030204" pitchFamily="49" charset="0"/>
              </a:rPr>
              <a:t> {</a:t>
            </a:r>
          </a:p>
          <a:p>
            <a:pPr>
              <a:buNone/>
            </a:pP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recalculateGlobalCount</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 [</a:t>
            </a:r>
            <a:r>
              <a:rPr lang="en-US" sz="1600" b="0" dirty="0" err="1">
                <a:solidFill>
                  <a:srgbClr val="0070C1"/>
                </a:solidFill>
                <a:effectLst/>
                <a:latin typeface="Consolas" panose="020B0609020204030204" pitchFamily="49" charset="0"/>
              </a:rPr>
              <a:t>localCountA</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localCountB</a:t>
            </a:r>
            <a:r>
              <a:rPr lang="en-US" sz="1600" b="0" dirty="0">
                <a:solidFill>
                  <a:srgbClr val="3B3B3B"/>
                </a:solidFill>
                <a:effectLst/>
                <a:latin typeface="Consolas" panose="020B0609020204030204" pitchFamily="49" charset="0"/>
              </a:rPr>
              <a:t>]);</a:t>
            </a:r>
            <a:br>
              <a:rPr lang="en-US" sz="1600" b="0" dirty="0">
                <a:solidFill>
                  <a:srgbClr val="3B3B3B"/>
                </a:solidFill>
                <a:effectLst/>
                <a:latin typeface="Consolas" panose="020B0609020204030204" pitchFamily="49" charset="0"/>
              </a:rPr>
            </a:br>
            <a:endParaRPr lang="en-US" sz="1600" b="0" dirty="0">
              <a:solidFill>
                <a:srgbClr val="3B3B3B"/>
              </a:solidFill>
              <a:effectLst/>
              <a:latin typeface="Consolas" panose="020B0609020204030204" pitchFamily="49" charset="0"/>
            </a:endParaRP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async</a:t>
            </a: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recalculateGlobalCount</a:t>
            </a:r>
            <a:r>
              <a:rPr lang="en-US" sz="1600" b="0" dirty="0">
                <a:solidFill>
                  <a:srgbClr val="3B3B3B"/>
                </a:solidFill>
                <a:effectLst/>
                <a:latin typeface="Consolas" panose="020B0609020204030204" pitchFamily="49" charset="0"/>
              </a:rPr>
              <a:t>() {</a:t>
            </a:r>
          </a:p>
          <a:p>
            <a:pPr>
              <a:buNone/>
            </a:pP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3B3B3B"/>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"recalculating"</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3B3B3B"/>
                </a:solidFill>
                <a:effectLst/>
                <a:latin typeface="Consolas" panose="020B0609020204030204" pitchFamily="49" charset="0"/>
              </a:rPr>
              <a:t> </a:t>
            </a:r>
            <a:r>
              <a:rPr lang="en-US" sz="1600" b="0" dirty="0">
                <a:solidFill>
                  <a:srgbClr val="0070C1"/>
                </a:solidFill>
                <a:effectLst/>
                <a:latin typeface="Consolas" panose="020B0609020204030204" pitchFamily="49" charset="0"/>
              </a:rPr>
              <a:t>response</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3B3B3B"/>
                </a:solidFill>
                <a:effectLst/>
                <a:latin typeface="Consolas" panose="020B0609020204030204" pitchFamily="49" charset="0"/>
              </a:rPr>
              <a:t> </a:t>
            </a:r>
            <a:r>
              <a:rPr lang="en-US" sz="1600" b="0" dirty="0">
                <a:solidFill>
                  <a:srgbClr val="795E26"/>
                </a:solidFill>
                <a:effectLst/>
                <a:latin typeface="Consolas" panose="020B0609020204030204" pitchFamily="49" charset="0"/>
              </a:rPr>
              <a:t>fetch</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`/sum/</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localCountA</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localCountB</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3B3B3B"/>
                </a:solidFill>
                <a:effectLst/>
                <a:latin typeface="Consolas" panose="020B0609020204030204" pitchFamily="49" charset="0"/>
              </a:rPr>
              <a:t> </a:t>
            </a:r>
            <a:r>
              <a:rPr lang="en-US" sz="1600" b="0" dirty="0">
                <a:solidFill>
                  <a:srgbClr val="0070C1"/>
                </a:solidFill>
                <a:effectLst/>
                <a:latin typeface="Consolas" panose="020B0609020204030204" pitchFamily="49" charset="0"/>
              </a:rPr>
              <a:t>sum</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response</a:t>
            </a:r>
            <a:r>
              <a:rPr lang="en-US" sz="1600" b="0" dirty="0" err="1">
                <a:solidFill>
                  <a:srgbClr val="3B3B3B"/>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json</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3B3B3B"/>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3B3B3B"/>
                </a:solidFill>
                <a:effectLst/>
                <a:latin typeface="Consolas" panose="020B0609020204030204" pitchFamily="49" charset="0"/>
              </a:rPr>
              <a:t>(</a:t>
            </a:r>
            <a:r>
              <a:rPr lang="en-US" sz="1600" b="0" dirty="0">
                <a:solidFill>
                  <a:srgbClr val="A31515"/>
                </a:solidFill>
                <a:effectLst/>
                <a:latin typeface="Consolas" panose="020B0609020204030204" pitchFamily="49" charset="0"/>
              </a:rPr>
              <a:t>"sum"</a:t>
            </a:r>
            <a:r>
              <a:rPr lang="en-US" sz="1600" b="0" dirty="0">
                <a:solidFill>
                  <a:srgbClr val="3B3B3B"/>
                </a:solidFill>
                <a:effectLst/>
                <a:latin typeface="Consolas" panose="020B0609020204030204" pitchFamily="49" charset="0"/>
              </a:rPr>
              <a:t>, </a:t>
            </a:r>
            <a:r>
              <a:rPr lang="en-US" sz="1600" b="0" dirty="0">
                <a:solidFill>
                  <a:srgbClr val="0070C1"/>
                </a:solidFill>
                <a:effectLst/>
                <a:latin typeface="Consolas" panose="020B0609020204030204" pitchFamily="49" charset="0"/>
              </a:rPr>
              <a:t>sum</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setGlobalCount</a:t>
            </a:r>
            <a:r>
              <a:rPr lang="en-US" sz="1600" b="0" dirty="0">
                <a:solidFill>
                  <a:srgbClr val="3B3B3B"/>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sum</a:t>
            </a:r>
            <a:r>
              <a:rPr lang="en-US" sz="1600" b="0" dirty="0" err="1">
                <a:solidFill>
                  <a:srgbClr val="3B3B3B"/>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sum</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setSumLocalCounts</a:t>
            </a:r>
            <a:r>
              <a:rPr lang="en-US" sz="1600" b="0" dirty="0">
                <a:solidFill>
                  <a:srgbClr val="3B3B3B"/>
                </a:solidFill>
                <a:effectLst/>
                <a:latin typeface="Consolas" panose="020B0609020204030204" pitchFamily="49" charset="0"/>
              </a:rPr>
              <a:t>(</a:t>
            </a:r>
            <a:r>
              <a:rPr lang="en-US" sz="1600" b="0" dirty="0" err="1">
                <a:solidFill>
                  <a:srgbClr val="0070C1"/>
                </a:solidFill>
                <a:effectLst/>
                <a:latin typeface="Consolas" panose="020B0609020204030204" pitchFamily="49" charset="0"/>
              </a:rPr>
              <a:t>localCountA</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0070C1"/>
                </a:solidFill>
                <a:effectLst/>
                <a:latin typeface="Consolas" panose="020B0609020204030204" pitchFamily="49" charset="0"/>
              </a:rPr>
              <a:t>localCountB</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return</a:t>
            </a:r>
            <a:r>
              <a:rPr lang="en-US" sz="1600" b="0" dirty="0">
                <a:solidFill>
                  <a:srgbClr val="3B3B3B"/>
                </a:solidFill>
                <a:effectLst/>
                <a:latin typeface="Consolas" panose="020B0609020204030204" pitchFamily="49" charset="0"/>
              </a:rPr>
              <a:t>;</a:t>
            </a:r>
          </a:p>
          <a:p>
            <a:pPr>
              <a:buNone/>
            </a:pPr>
            <a:r>
              <a:rPr lang="en-US" sz="1600" b="0" dirty="0">
                <a:solidFill>
                  <a:srgbClr val="3B3B3B"/>
                </a:solidFill>
                <a:effectLst/>
                <a:latin typeface="Consolas" panose="020B0609020204030204" pitchFamily="49" charset="0"/>
              </a:rPr>
              <a:t>  }</a:t>
            </a:r>
          </a:p>
        </p:txBody>
      </p:sp>
    </p:spTree>
    <p:extLst>
      <p:ext uri="{BB962C8B-B14F-4D97-AF65-F5344CB8AC3E}">
        <p14:creationId xmlns:p14="http://schemas.microsoft.com/office/powerpoint/2010/main" val="1816649589"/>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0DD3-2520-341E-73CC-DBEAAF3A3038}"/>
              </a:ext>
            </a:extLst>
          </p:cNvPr>
          <p:cNvSpPr>
            <a:spLocks noGrp="1"/>
          </p:cNvSpPr>
          <p:nvPr>
            <p:ph type="title"/>
          </p:nvPr>
        </p:nvSpPr>
        <p:spPr/>
        <p:txBody>
          <a:bodyPr/>
          <a:lstStyle/>
          <a:p>
            <a:r>
              <a:rPr lang="en-US" dirty="0"/>
              <a:t>Lesson 9.2 Custom Hooks</a:t>
            </a:r>
          </a:p>
        </p:txBody>
      </p:sp>
      <p:sp>
        <p:nvSpPr>
          <p:cNvPr id="3" name="Text Placeholder 2">
            <a:extLst>
              <a:ext uri="{FF2B5EF4-FFF2-40B4-BE49-F238E27FC236}">
                <a16:creationId xmlns:a16="http://schemas.microsoft.com/office/drawing/2014/main" id="{ECA70242-122B-ECB8-DA86-DBC32541B904}"/>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A7A84572-D9AF-DC9C-18CF-5AED9F4757E9}"/>
              </a:ext>
            </a:extLst>
          </p:cNvPr>
          <p:cNvSpPr>
            <a:spLocks noGrp="1"/>
          </p:cNvSpPr>
          <p:nvPr>
            <p:ph type="sldNum" sz="quarter" idx="2"/>
          </p:nvPr>
        </p:nvSpPr>
        <p:spPr/>
        <p:txBody>
          <a:bodyPr/>
          <a:lstStyle/>
          <a:p>
            <a:fld id="{86CB4B4D-7CA3-9044-876B-883B54F8677D}" type="slidenum">
              <a:rPr lang="en-US" smtClean="0"/>
              <a:t>22</a:t>
            </a:fld>
            <a:endParaRPr lang="en-US"/>
          </a:p>
        </p:txBody>
      </p:sp>
    </p:spTree>
    <p:extLst>
      <p:ext uri="{BB962C8B-B14F-4D97-AF65-F5344CB8AC3E}">
        <p14:creationId xmlns:p14="http://schemas.microsoft.com/office/powerpoint/2010/main" val="3589980470"/>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useState and useEffect to build custom hooks.</a:t>
            </a:r>
          </a:p>
          <a:p>
            <a:r>
              <a:rPr lang="en-US" dirty="0"/>
              <a:t>Custom Hooks let us separate business logic from display logic</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23</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516187-8E7F-1AFA-DEC3-356B82A2FC2E}"/>
              </a:ext>
            </a:extLst>
          </p:cNvPr>
          <p:cNvSpPr>
            <a:spLocks noGrp="1"/>
          </p:cNvSpPr>
          <p:nvPr>
            <p:ph type="title"/>
          </p:nvPr>
        </p:nvSpPr>
        <p:spPr/>
        <p:txBody>
          <a:bodyPr/>
          <a:lstStyle/>
          <a:p>
            <a:r>
              <a:rPr lang="en-US" dirty="0"/>
              <a:t>Example: </a:t>
            </a:r>
            <a:r>
              <a:rPr lang="en-US" dirty="0" err="1"/>
              <a:t>useClock</a:t>
            </a:r>
            <a:endParaRPr lang="en-US" dirty="0"/>
          </a:p>
        </p:txBody>
      </p:sp>
      <p:sp>
        <p:nvSpPr>
          <p:cNvPr id="4" name="Slide Number Placeholder 3">
            <a:extLst>
              <a:ext uri="{FF2B5EF4-FFF2-40B4-BE49-F238E27FC236}">
                <a16:creationId xmlns:a16="http://schemas.microsoft.com/office/drawing/2014/main" id="{70B8467F-F4A0-45BB-A845-66F6FFA3CE4A}"/>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6" name="TextBox 5">
            <a:extLst>
              <a:ext uri="{FF2B5EF4-FFF2-40B4-BE49-F238E27FC236}">
                <a16:creationId xmlns:a16="http://schemas.microsoft.com/office/drawing/2014/main" id="{8B8EFFB5-9269-EBC4-4CFE-D72A2DDA5A48}"/>
              </a:ext>
            </a:extLst>
          </p:cNvPr>
          <p:cNvSpPr txBox="1"/>
          <p:nvPr/>
        </p:nvSpPr>
        <p:spPr>
          <a:xfrm>
            <a:off x="708888" y="1483201"/>
            <a:ext cx="112486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useClock</a:t>
            </a:r>
            <a:r>
              <a:rPr lang="en-US" b="0" dirty="0">
                <a:solidFill>
                  <a:srgbClr val="000000"/>
                </a:solidFill>
                <a:effectLst/>
                <a:latin typeface="Consolas" panose="020B0609020204030204" pitchFamily="49" charset="0"/>
              </a:rPr>
              <a:t> (listener1: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SingletonClockFactory.getInstance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useEffect(()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clock</a:t>
            </a:r>
          </a:p>
          <a:p>
            <a:r>
              <a:rPr lang="en-US" b="0" dirty="0">
                <a:solidFill>
                  <a:srgbClr val="000000"/>
                </a:solidFill>
                <a:effectLst/>
                <a:latin typeface="Consolas" panose="020B0609020204030204" pitchFamily="49" charset="0"/>
              </a:rPr>
              <a:t>}   </a:t>
            </a:r>
          </a:p>
          <a:p>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139498976"/>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11370532"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(props: {</a:t>
            </a:r>
          </a:p>
          <a:p>
            <a:r>
              <a:rPr lang="en-US" sz="1400" b="0" dirty="0">
                <a:solidFill>
                  <a:srgbClr val="000000"/>
                </a:solidFill>
                <a:effectLst/>
                <a:latin typeface="Consolas" panose="020B0609020204030204" pitchFamily="49" charset="0"/>
              </a:rPr>
              <a:t>    name: string, key: number,</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useState(</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clock:IClock</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props.name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clock.nListeners</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AiOutlineDelete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AiOutlinePlus</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25</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3922776" y="157400"/>
            <a:ext cx="7863653"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AEED-0AC0-B463-F5F5-C37BCE1E4173}"/>
              </a:ext>
            </a:extLst>
          </p:cNvPr>
          <p:cNvSpPr>
            <a:spLocks noGrp="1"/>
          </p:cNvSpPr>
          <p:nvPr>
            <p:ph type="title"/>
          </p:nvPr>
        </p:nvSpPr>
        <p:spPr/>
        <p:txBody>
          <a:bodyPr/>
          <a:lstStyle/>
          <a:p>
            <a:r>
              <a:rPr lang="en-US" dirty="0"/>
              <a:t>A somewhat larger example: </a:t>
            </a:r>
            <a:r>
              <a:rPr lang="en-US" dirty="0" err="1"/>
              <a:t>ToDoList</a:t>
            </a:r>
            <a:endParaRPr lang="en-US" dirty="0"/>
          </a:p>
        </p:txBody>
      </p:sp>
      <p:sp>
        <p:nvSpPr>
          <p:cNvPr id="3" name="Slide Number Placeholder 2">
            <a:extLst>
              <a:ext uri="{FF2B5EF4-FFF2-40B4-BE49-F238E27FC236}">
                <a16:creationId xmlns:a16="http://schemas.microsoft.com/office/drawing/2014/main" id="{D3B06F78-BC51-A7F7-8422-4587F00A0F28}"/>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5" name="TextBox 4">
            <a:extLst>
              <a:ext uri="{FF2B5EF4-FFF2-40B4-BE49-F238E27FC236}">
                <a16:creationId xmlns:a16="http://schemas.microsoft.com/office/drawing/2014/main" id="{F9EE0529-3E67-D3E3-3725-EE5BD7DD0CB6}"/>
              </a:ext>
            </a:extLst>
          </p:cNvPr>
          <p:cNvSpPr txBox="1"/>
          <p:nvPr/>
        </p:nvSpPr>
        <p:spPr>
          <a:xfrm>
            <a:off x="838199" y="1445505"/>
            <a:ext cx="10728489"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ToDoApp</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todoList,setTodolist</a:t>
            </a:r>
            <a:r>
              <a:rPr lang="en-US" sz="1400" b="0" dirty="0">
                <a:solidFill>
                  <a:srgbClr val="000000"/>
                </a:solidFill>
                <a:effectLst/>
                <a:latin typeface="Consolas" panose="020B0609020204030204" pitchFamily="49" charset="0"/>
              </a:rPr>
              <a:t>] = useState&lt;</a:t>
            </a:r>
            <a:r>
              <a:rPr lang="en-US" sz="1400" b="0" dirty="0" err="1">
                <a:solidFill>
                  <a:srgbClr val="000000"/>
                </a:solidFill>
                <a:effectLst/>
                <a:latin typeface="Consolas" panose="020B0609020204030204" pitchFamily="49" charset="0"/>
              </a:rPr>
              <a:t>ToDoItem</a:t>
            </a:r>
            <a:r>
              <a:rPr lang="en-US" sz="1400" b="0" dirty="0">
                <a:solidFill>
                  <a:srgbClr val="000000"/>
                </a:solidFill>
                <a:effectLst/>
                <a:latin typeface="Consolas" panose="020B0609020204030204" pitchFamily="49" charset="0"/>
              </a:rPr>
              <a:t>[]&gt;([])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itemKey,setItemKey</a:t>
            </a:r>
            <a:r>
              <a:rPr lang="en-US" sz="1400" b="0" dirty="0">
                <a:solidFill>
                  <a:srgbClr val="000000"/>
                </a:solidFill>
                <a:effectLst/>
                <a:latin typeface="Consolas" panose="020B0609020204030204" pitchFamily="49" charset="0"/>
              </a:rPr>
              <a:t>] = useState&lt;number&gt;(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first unused key</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title:string</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priority:string</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if</a:t>
            </a:r>
            <a:r>
              <a:rPr lang="en-US" sz="1400" b="0" dirty="0">
                <a:solidFill>
                  <a:srgbClr val="000000"/>
                </a:solidFill>
                <a:effectLst/>
                <a:latin typeface="Consolas" panose="020B0609020204030204" pitchFamily="49" charset="0"/>
              </a:rPr>
              <a:t> (title === </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ignore blank button presses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todoList.concat</a:t>
            </a:r>
            <a:r>
              <a:rPr lang="en-US" sz="1400" b="0" dirty="0">
                <a:solidFill>
                  <a:srgbClr val="000000"/>
                </a:solidFill>
                <a:effectLst/>
                <a:latin typeface="Consolas" panose="020B0609020204030204" pitchFamily="49" charset="0"/>
              </a:rPr>
              <a:t>({title: title, priority: priority, key: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setItemKey</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targetKey:number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todoList.filter</a:t>
            </a:r>
            <a:r>
              <a:rPr lang="en-US" sz="1400" b="0" dirty="0">
                <a:solidFill>
                  <a:srgbClr val="000000"/>
                </a:solidFill>
                <a:effectLst/>
                <a:latin typeface="Consolas" panose="020B0609020204030204" pitchFamily="49" charset="0"/>
              </a:rPr>
              <a:t>(item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targetKey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&lt;Heading&gt;</a:t>
            </a:r>
            <a:r>
              <a:rPr lang="en-US" sz="1400" b="0" dirty="0">
                <a:solidFill>
                  <a:srgbClr val="000000"/>
                </a:solidFill>
                <a:effectLst/>
                <a:latin typeface="Consolas" panose="020B0609020204030204" pitchFamily="49" charset="0"/>
              </a:rPr>
              <a:t>TODO List</a:t>
            </a:r>
            <a:r>
              <a:rPr lang="en-US" sz="1400" b="0" dirty="0">
                <a:solidFill>
                  <a:srgbClr val="800000"/>
                </a:solidFill>
                <a:effectLst/>
                <a:latin typeface="Consolas" panose="020B0609020204030204" pitchFamily="49" charset="0"/>
              </a:rPr>
              <a:t>&lt;/Heading&gt;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ToDoItemEntryForm</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ToDoListDisplay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items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handleDelete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F088365B-7BF2-B010-8D30-EA8390B05A6F}"/>
              </a:ext>
            </a:extLst>
          </p:cNvPr>
          <p:cNvSpPr/>
          <p:nvPr/>
        </p:nvSpPr>
        <p:spPr>
          <a:xfrm>
            <a:off x="923827" y="1743959"/>
            <a:ext cx="8352148" cy="2818614"/>
          </a:xfrm>
          <a:prstGeom prst="rect">
            <a:avLst/>
          </a:prstGeom>
          <a:solidFill>
            <a:schemeClr val="accent2">
              <a:alpha val="2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6">
            <a:extLst>
              <a:ext uri="{FF2B5EF4-FFF2-40B4-BE49-F238E27FC236}">
                <a16:creationId xmlns:a16="http://schemas.microsoft.com/office/drawing/2014/main" id="{9495D0C0-602B-4664-8D53-377A9722E730}"/>
              </a:ext>
            </a:extLst>
          </p:cNvPr>
          <p:cNvSpPr/>
          <p:nvPr/>
        </p:nvSpPr>
        <p:spPr>
          <a:xfrm>
            <a:off x="923827" y="4693920"/>
            <a:ext cx="8352148" cy="1574800"/>
          </a:xfrm>
          <a:prstGeom prst="rect">
            <a:avLst/>
          </a:prstGeom>
          <a:solidFill>
            <a:schemeClr val="accent5">
              <a:lumMod val="40000"/>
              <a:lumOff val="60000"/>
              <a:alpha val="31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9AF3B6A6-789A-0C4B-809F-E097BC41F314}"/>
              </a:ext>
            </a:extLst>
          </p:cNvPr>
          <p:cNvSpPr/>
          <p:nvPr/>
        </p:nvSpPr>
        <p:spPr>
          <a:xfrm>
            <a:off x="9489912" y="2790245"/>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
        <p:nvSpPr>
          <p:cNvPr id="9" name="Arrow: Left 8">
            <a:extLst>
              <a:ext uri="{FF2B5EF4-FFF2-40B4-BE49-F238E27FC236}">
                <a16:creationId xmlns:a16="http://schemas.microsoft.com/office/drawing/2014/main" id="{6C486C67-B9FA-D3EB-FB08-ED610A7D8533}"/>
              </a:ext>
            </a:extLst>
          </p:cNvPr>
          <p:cNvSpPr/>
          <p:nvPr/>
        </p:nvSpPr>
        <p:spPr>
          <a:xfrm>
            <a:off x="9571192" y="4953957"/>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
        <p:nvSpPr>
          <p:cNvPr id="10" name="Rectangle: Rounded Corners 9">
            <a:extLst>
              <a:ext uri="{FF2B5EF4-FFF2-40B4-BE49-F238E27FC236}">
                <a16:creationId xmlns:a16="http://schemas.microsoft.com/office/drawing/2014/main" id="{01A0F8CD-322D-A93E-6FD2-3801CEA9163F}"/>
              </a:ext>
            </a:extLst>
          </p:cNvPr>
          <p:cNvSpPr/>
          <p:nvPr/>
        </p:nvSpPr>
        <p:spPr>
          <a:xfrm>
            <a:off x="7508239" y="157400"/>
            <a:ext cx="427818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65940729"/>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D55C-2C5C-AA77-EBEE-787C18F26555}"/>
              </a:ext>
            </a:extLst>
          </p:cNvPr>
          <p:cNvSpPr>
            <a:spLocks noGrp="1"/>
          </p:cNvSpPr>
          <p:nvPr>
            <p:ph type="title"/>
          </p:nvPr>
        </p:nvSpPr>
        <p:spPr/>
        <p:txBody>
          <a:bodyPr/>
          <a:lstStyle/>
          <a:p>
            <a:r>
              <a:rPr lang="en-US" dirty="0"/>
              <a:t>Refactoring </a:t>
            </a:r>
            <a:r>
              <a:rPr lang="en-US" dirty="0" err="1"/>
              <a:t>ToDoList</a:t>
            </a:r>
            <a:endParaRPr lang="en-US" dirty="0"/>
          </a:p>
        </p:txBody>
      </p:sp>
      <p:sp>
        <p:nvSpPr>
          <p:cNvPr id="3" name="Slide Number Placeholder 2">
            <a:extLst>
              <a:ext uri="{FF2B5EF4-FFF2-40B4-BE49-F238E27FC236}">
                <a16:creationId xmlns:a16="http://schemas.microsoft.com/office/drawing/2014/main" id="{AF4DDEF4-0A03-7157-C1F5-7F9DCA8077C1}"/>
              </a:ext>
            </a:extLst>
          </p:cNvPr>
          <p:cNvSpPr>
            <a:spLocks noGrp="1"/>
          </p:cNvSpPr>
          <p:nvPr>
            <p:ph type="sldNum" sz="quarter" idx="2"/>
          </p:nvPr>
        </p:nvSpPr>
        <p:spPr/>
        <p:txBody>
          <a:bodyPr/>
          <a:lstStyle/>
          <a:p>
            <a:fld id="{86CB4B4D-7CA3-9044-876B-883B54F8677D}" type="slidenum">
              <a:rPr lang="en-US" smtClean="0"/>
              <a:t>27</a:t>
            </a:fld>
            <a:endParaRPr lang="en-US"/>
          </a:p>
        </p:txBody>
      </p:sp>
      <p:sp>
        <p:nvSpPr>
          <p:cNvPr id="5" name="TextBox 4">
            <a:extLst>
              <a:ext uri="{FF2B5EF4-FFF2-40B4-BE49-F238E27FC236}">
                <a16:creationId xmlns:a16="http://schemas.microsoft.com/office/drawing/2014/main" id="{E804A824-8409-E432-977A-CAD0040727A4}"/>
              </a:ext>
            </a:extLst>
          </p:cNvPr>
          <p:cNvSpPr txBox="1"/>
          <p:nvPr/>
        </p:nvSpPr>
        <p:spPr>
          <a:xfrm>
            <a:off x="838200" y="1457742"/>
            <a:ext cx="9900920"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ToDoApp</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useToDoItemList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&lt;Heading&gt;</a:t>
            </a:r>
            <a:r>
              <a:rPr lang="en-US" b="0" dirty="0">
                <a:solidFill>
                  <a:srgbClr val="000000"/>
                </a:solidFill>
                <a:effectLst/>
                <a:latin typeface="Consolas" panose="020B0609020204030204" pitchFamily="49" charset="0"/>
              </a:rPr>
              <a:t>TODO List</a:t>
            </a:r>
            <a:r>
              <a:rPr lang="en-US" b="0" dirty="0">
                <a:solidFill>
                  <a:srgbClr val="800000"/>
                </a:solidFill>
                <a:effectLst/>
                <a:latin typeface="Consolas" panose="020B0609020204030204" pitchFamily="49" charset="0"/>
              </a:rPr>
              <a:t>&lt;/Heading&gt;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ToDoItemEntryForm</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ToDoListDisplay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items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8" name="Arrow: Left 7">
            <a:extLst>
              <a:ext uri="{FF2B5EF4-FFF2-40B4-BE49-F238E27FC236}">
                <a16:creationId xmlns:a16="http://schemas.microsoft.com/office/drawing/2014/main" id="{9E391A90-C13D-C595-904C-8B0CBC2EA128}"/>
              </a:ext>
            </a:extLst>
          </p:cNvPr>
          <p:cNvSpPr/>
          <p:nvPr/>
        </p:nvSpPr>
        <p:spPr>
          <a:xfrm>
            <a:off x="9073352" y="1411430"/>
            <a:ext cx="2437928" cy="1650738"/>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 is encapsulated</a:t>
            </a:r>
          </a:p>
        </p:txBody>
      </p:sp>
      <p:sp>
        <p:nvSpPr>
          <p:cNvPr id="9" name="Rectangle: Rounded Corners 8">
            <a:extLst>
              <a:ext uri="{FF2B5EF4-FFF2-40B4-BE49-F238E27FC236}">
                <a16:creationId xmlns:a16="http://schemas.microsoft.com/office/drawing/2014/main" id="{B95B3968-9737-7ED4-40B6-C1B09C501078}"/>
              </a:ext>
            </a:extLst>
          </p:cNvPr>
          <p:cNvSpPr/>
          <p:nvPr/>
        </p:nvSpPr>
        <p:spPr>
          <a:xfrm>
            <a:off x="5750561" y="157400"/>
            <a:ext cx="603586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3177795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encapsulates the business logic</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28</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useState&lt;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useState&lt;number&gt;(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1C22FD7D-8B41-D8A4-AC14-114D76E4DB6A}"/>
              </a:ext>
            </a:extLst>
          </p:cNvPr>
          <p:cNvSpPr/>
          <p:nvPr/>
        </p:nvSpPr>
        <p:spPr>
          <a:xfrm>
            <a:off x="3182112" y="105538"/>
            <a:ext cx="881684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useToDoItemList.tsx</a:t>
            </a:r>
            <a:endParaRPr lang="en-US" sz="2400" dirty="0">
              <a:solidFill>
                <a:schemeClr val="tx1"/>
              </a:solidFill>
            </a:endParaRPr>
          </a:p>
        </p:txBody>
      </p:sp>
    </p:spTree>
    <p:extLst>
      <p:ext uri="{BB962C8B-B14F-4D97-AF65-F5344CB8AC3E}">
        <p14:creationId xmlns:p14="http://schemas.microsoft.com/office/powerpoint/2010/main" val="328459236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is like a class managing a piece of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29</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useState&lt;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useState&lt;number&gt;(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5616A082-14B3-F28B-262F-78E20974346B}"/>
              </a:ext>
            </a:extLst>
          </p:cNvPr>
          <p:cNvSpPr/>
          <p:nvPr/>
        </p:nvSpPr>
        <p:spPr>
          <a:xfrm>
            <a:off x="7630160" y="3536464"/>
            <a:ext cx="3911600" cy="1200327"/>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err="1"/>
              <a:t>handleAdd</a:t>
            </a:r>
            <a:r>
              <a:rPr lang="en-US" sz="2400" dirty="0"/>
              <a:t> and </a:t>
            </a:r>
            <a:r>
              <a:rPr lang="en-US" sz="2400" dirty="0" err="1"/>
              <a:t>handleDelete</a:t>
            </a:r>
            <a:r>
              <a:rPr lang="en-US" sz="2400" dirty="0"/>
              <a:t> are the only methods for manipulating the state</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17424032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FDF5-81CD-4A4A-0A9A-CF58B2A7DAB3}"/>
              </a:ext>
            </a:extLst>
          </p:cNvPr>
          <p:cNvSpPr>
            <a:spLocks noGrp="1"/>
          </p:cNvSpPr>
          <p:nvPr>
            <p:ph type="title"/>
          </p:nvPr>
        </p:nvSpPr>
        <p:spPr/>
        <p:txBody>
          <a:bodyPr/>
          <a:lstStyle/>
          <a:p>
            <a:r>
              <a:rPr lang="en-US" dirty="0"/>
              <a:t>Lesson 9.1 useEffect</a:t>
            </a:r>
          </a:p>
        </p:txBody>
      </p:sp>
      <p:sp>
        <p:nvSpPr>
          <p:cNvPr id="3" name="Text Placeholder 2">
            <a:extLst>
              <a:ext uri="{FF2B5EF4-FFF2-40B4-BE49-F238E27FC236}">
                <a16:creationId xmlns:a16="http://schemas.microsoft.com/office/drawing/2014/main" id="{731FA6A7-CC69-D79D-12F2-A92C19969EFF}"/>
              </a:ext>
            </a:extLst>
          </p:cNvPr>
          <p:cNvSpPr>
            <a:spLocks noGrp="1"/>
          </p:cNvSpPr>
          <p:nvPr>
            <p:ph type="body" sz="half" idx="1"/>
          </p:nvPr>
        </p:nvSpPr>
        <p:spPr/>
        <p:txBody>
          <a:bodyPr/>
          <a:lstStyle/>
          <a:p>
            <a:endParaRPr lang="en-US" dirty="0"/>
          </a:p>
        </p:txBody>
      </p:sp>
      <p:sp>
        <p:nvSpPr>
          <p:cNvPr id="4" name="Slide Number Placeholder 3">
            <a:extLst>
              <a:ext uri="{FF2B5EF4-FFF2-40B4-BE49-F238E27FC236}">
                <a16:creationId xmlns:a16="http://schemas.microsoft.com/office/drawing/2014/main" id="{04C8268C-E4F6-B470-A4EE-A47ED18C9514}"/>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40971185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hook's state becomes part of its user's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30</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 = useState&lt;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 = useState&lt;number&gt;(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96AA6E47-7F30-B2A1-93D9-42C6C35E96FE}"/>
              </a:ext>
            </a:extLst>
          </p:cNvPr>
          <p:cNvSpPr/>
          <p:nvPr/>
        </p:nvSpPr>
        <p:spPr>
          <a:xfrm>
            <a:off x="7650480" y="3538250"/>
            <a:ext cx="3911600" cy="830995"/>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t>calling these setters redisplays the whole component</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549269080"/>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31</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dirty="0">
                <a:solidFill>
                  <a:srgbClr val="011480"/>
                </a:solidFill>
              </a:rPr>
              <a:t>export function </a:t>
            </a:r>
            <a:r>
              <a:rPr i="1" dirty="0" err="1"/>
              <a:t>LikeButton</a:t>
            </a:r>
            <a:r>
              <a:rPr dirty="0"/>
              <a:t>(){</a:t>
            </a:r>
          </a:p>
          <a:p>
            <a:pPr defTabSz="457200">
              <a:defRPr sz="1600">
                <a:solidFill>
                  <a:srgbClr val="272727"/>
                </a:solidFill>
                <a:latin typeface="Courier"/>
                <a:ea typeface="Courier"/>
                <a:cs typeface="Courier"/>
                <a:sym typeface="Courier"/>
              </a:defRPr>
            </a:pPr>
            <a:r>
              <a:rPr dirty="0"/>
              <a:t>  </a:t>
            </a:r>
            <a:r>
              <a:rPr dirty="0">
                <a:solidFill>
                  <a:srgbClr val="011480"/>
                </a:solidFill>
              </a:rPr>
              <a:t>const </a:t>
            </a:r>
            <a:r>
              <a:rPr dirty="0"/>
              <a:t>[</a:t>
            </a:r>
            <a:r>
              <a:rPr dirty="0" err="1">
                <a:solidFill>
                  <a:srgbClr val="458383"/>
                </a:solidFill>
              </a:rPr>
              <a:t>isLiked</a:t>
            </a:r>
            <a:r>
              <a:rPr dirty="0"/>
              <a:t>, </a:t>
            </a:r>
            <a:r>
              <a:rPr dirty="0" err="1">
                <a:solidFill>
                  <a:srgbClr val="000000"/>
                </a:solidFill>
              </a:rPr>
              <a:t>setIsLiked</a:t>
            </a:r>
            <a:r>
              <a:rPr dirty="0"/>
              <a:t>] = </a:t>
            </a:r>
            <a:r>
              <a:rPr i="1" dirty="0"/>
              <a:t>useState</a:t>
            </a:r>
            <a:r>
              <a:rPr dirty="0"/>
              <a:t>(</a:t>
            </a:r>
            <a:r>
              <a:rPr dirty="0">
                <a:solidFill>
                  <a:srgbClr val="011480"/>
                </a:solidFill>
              </a:rPr>
              <a:t>false</a:t>
            </a:r>
            <a:r>
              <a:rPr dirty="0"/>
              <a:t>);</a:t>
            </a:r>
          </a:p>
          <a:p>
            <a:pPr defTabSz="457200">
              <a:defRPr sz="1600">
                <a:solidFill>
                  <a:srgbClr val="272727"/>
                </a:solidFill>
                <a:latin typeface="Courier"/>
                <a:ea typeface="Courier"/>
                <a:cs typeface="Courier"/>
                <a:sym typeface="Courier"/>
              </a:defRPr>
            </a:pPr>
            <a:r>
              <a:rPr dirty="0"/>
              <a:t>  </a:t>
            </a:r>
            <a:r>
              <a:rPr dirty="0">
                <a:solidFill>
                  <a:srgbClr val="011480"/>
                </a:solidFill>
              </a:rPr>
              <a:t>const </a:t>
            </a:r>
            <a:r>
              <a:rPr dirty="0"/>
              <a:t>[</a:t>
            </a:r>
            <a:r>
              <a:rPr dirty="0">
                <a:solidFill>
                  <a:srgbClr val="458383"/>
                </a:solidFill>
              </a:rPr>
              <a:t>count</a:t>
            </a:r>
            <a:r>
              <a:rPr dirty="0"/>
              <a:t>, </a:t>
            </a:r>
            <a:r>
              <a:rPr dirty="0" err="1">
                <a:solidFill>
                  <a:srgbClr val="000000"/>
                </a:solidFill>
              </a:rPr>
              <a:t>setCount</a:t>
            </a:r>
            <a:r>
              <a:rPr dirty="0"/>
              <a:t>] = </a:t>
            </a:r>
            <a:r>
              <a:rPr i="1" dirty="0"/>
              <a:t>useState</a:t>
            </a:r>
            <a:r>
              <a:rPr dirty="0"/>
              <a:t>(</a:t>
            </a:r>
            <a:r>
              <a:rPr dirty="0">
                <a:solidFill>
                  <a:srgbClr val="0073E6"/>
                </a:solidFill>
              </a:rPr>
              <a:t>0</a:t>
            </a:r>
            <a:r>
              <a:rPr dirty="0"/>
              <a:t>);</a:t>
            </a:r>
          </a:p>
          <a:p>
            <a:pPr defTabSz="457200">
              <a:defRPr sz="1600">
                <a:solidFill>
                  <a:srgbClr val="272727"/>
                </a:solidFill>
                <a:latin typeface="Courier"/>
                <a:ea typeface="Courier"/>
                <a:cs typeface="Courier"/>
                <a:sym typeface="Courier"/>
              </a:defRPr>
            </a:pPr>
            <a:r>
              <a:rPr dirty="0"/>
              <a:t>  ...</a:t>
            </a:r>
          </a:p>
          <a:p>
            <a:pPr defTabSz="457200">
              <a:defRPr sz="1600">
                <a:solidFill>
                  <a:srgbClr val="272727"/>
                </a:solidFill>
                <a:latin typeface="Courier"/>
                <a:ea typeface="Courier"/>
                <a:cs typeface="Courier"/>
                <a:sym typeface="Courier"/>
              </a:defRPr>
            </a:pPr>
            <a:r>
              <a:rPr dirty="0"/>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14C0E"/>
                  </a:solidFill>
                </a:defRPr>
              </a:lvl1pPr>
            </a:lstStyle>
            <a:p>
              <a:r>
                <a:rPr dirty="0"/>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32</a:t>
            </a:fld>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633C3-304B-8181-4F96-7FE7027789EF}"/>
              </a:ext>
            </a:extLst>
          </p:cNvPr>
          <p:cNvSpPr>
            <a:spLocks noGrp="1"/>
          </p:cNvSpPr>
          <p:nvPr>
            <p:ph type="title"/>
          </p:nvPr>
        </p:nvSpPr>
        <p:spPr/>
        <p:txBody>
          <a:bodyPr/>
          <a:lstStyle/>
          <a:p>
            <a:r>
              <a:rPr lang="en-US" dirty="0"/>
              <a:t>Putting it All Together</a:t>
            </a:r>
          </a:p>
        </p:txBody>
      </p:sp>
      <p:sp>
        <p:nvSpPr>
          <p:cNvPr id="3" name="Text Placeholder 2">
            <a:extLst>
              <a:ext uri="{FF2B5EF4-FFF2-40B4-BE49-F238E27FC236}">
                <a16:creationId xmlns:a16="http://schemas.microsoft.com/office/drawing/2014/main" id="{442B8ED8-6A3D-2B64-2C9A-18684459F52B}"/>
              </a:ext>
            </a:extLst>
          </p:cNvPr>
          <p:cNvSpPr>
            <a:spLocks noGrp="1"/>
          </p:cNvSpPr>
          <p:nvPr>
            <p:ph type="body" idx="1"/>
          </p:nvPr>
        </p:nvSpPr>
        <p:spPr/>
        <p:txBody>
          <a:bodyPr/>
          <a:lstStyle/>
          <a:p>
            <a:r>
              <a:rPr lang="en-US" dirty="0"/>
              <a:t>In the previous examples, we learned </a:t>
            </a:r>
          </a:p>
          <a:p>
            <a:pPr lvl="1"/>
            <a:r>
              <a:rPr lang="en-US" dirty="0"/>
              <a:t>how to introduce side effects</a:t>
            </a:r>
          </a:p>
          <a:p>
            <a:pPr lvl="1"/>
            <a:r>
              <a:rPr lang="en-US" dirty="0"/>
              <a:t>how to create our own hooks</a:t>
            </a:r>
          </a:p>
          <a:p>
            <a:r>
              <a:rPr lang="en-US" dirty="0"/>
              <a:t>We can use these concepts to make React components interact with a remote system (e.g., REST services).</a:t>
            </a:r>
          </a:p>
          <a:p>
            <a:pPr lvl="1"/>
            <a:endParaRPr lang="en-US" dirty="0"/>
          </a:p>
        </p:txBody>
      </p:sp>
      <p:sp>
        <p:nvSpPr>
          <p:cNvPr id="4" name="Slide Number Placeholder 3">
            <a:extLst>
              <a:ext uri="{FF2B5EF4-FFF2-40B4-BE49-F238E27FC236}">
                <a16:creationId xmlns:a16="http://schemas.microsoft.com/office/drawing/2014/main" id="{4C6741AA-BCEF-BF1E-063C-531254F53277}"/>
              </a:ext>
            </a:extLst>
          </p:cNvPr>
          <p:cNvSpPr>
            <a:spLocks noGrp="1"/>
          </p:cNvSpPr>
          <p:nvPr>
            <p:ph type="sldNum" sz="quarter" idx="2"/>
          </p:nvPr>
        </p:nvSpPr>
        <p:spPr/>
        <p:txBody>
          <a:bodyPr/>
          <a:lstStyle/>
          <a:p>
            <a:fld id="{86CB4B4D-7CA3-9044-876B-883B54F8677D}" type="slidenum">
              <a:rPr lang="en-US" smtClean="0"/>
              <a:t>33</a:t>
            </a:fld>
            <a:endParaRPr lang="en-US"/>
          </a:p>
        </p:txBody>
      </p:sp>
    </p:spTree>
    <p:extLst>
      <p:ext uri="{BB962C8B-B14F-4D97-AF65-F5344CB8AC3E}">
        <p14:creationId xmlns:p14="http://schemas.microsoft.com/office/powerpoint/2010/main" val="368939090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F97D-5A77-7350-5033-2D79F18BB638}"/>
              </a:ext>
            </a:extLst>
          </p:cNvPr>
          <p:cNvSpPr>
            <a:spLocks noGrp="1"/>
          </p:cNvSpPr>
          <p:nvPr>
            <p:ph type="title"/>
          </p:nvPr>
        </p:nvSpPr>
        <p:spPr/>
        <p:txBody>
          <a:bodyPr/>
          <a:lstStyle/>
          <a:p>
            <a:r>
              <a:rPr lang="en-US" dirty="0"/>
              <a:t>Interacting With a REST-based Server</a:t>
            </a:r>
          </a:p>
        </p:txBody>
      </p:sp>
      <p:sp>
        <p:nvSpPr>
          <p:cNvPr id="3" name="Text Placeholder 2">
            <a:extLst>
              <a:ext uri="{FF2B5EF4-FFF2-40B4-BE49-F238E27FC236}">
                <a16:creationId xmlns:a16="http://schemas.microsoft.com/office/drawing/2014/main" id="{4BEB18AE-E67A-A045-3834-BE21CA44FCE5}"/>
              </a:ext>
            </a:extLst>
          </p:cNvPr>
          <p:cNvSpPr>
            <a:spLocks noGrp="1"/>
          </p:cNvSpPr>
          <p:nvPr>
            <p:ph type="body" idx="1"/>
          </p:nvPr>
        </p:nvSpPr>
        <p:spPr>
          <a:xfrm>
            <a:off x="838200" y="1500159"/>
            <a:ext cx="10097278" cy="4351339"/>
          </a:xfrm>
        </p:spPr>
        <p:txBody>
          <a:bodyPr>
            <a:noAutofit/>
          </a:bodyPr>
          <a:lstStyle/>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 Custom hook for managing the answer page's state, navigation, and real-time updates.</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2000" b="0" dirty="0">
                <a:solidFill>
                  <a:srgbClr val="569CD6"/>
                </a:solidFill>
                <a:effectLst/>
                <a:latin typeface="Consolas" panose="020B0609020204030204" pitchFamily="49" charset="0"/>
                <a:cs typeface="Consolas" panose="020B0609020204030204" pitchFamily="49" charset="0"/>
              </a:rPr>
              <a:t>const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chemeClr val="tx1"/>
                </a:solidFill>
                <a:effectLst/>
                <a:latin typeface="Consolas" panose="020B0609020204030204" pitchFamily="49" charset="0"/>
                <a:cs typeface="Consolas" panose="020B0609020204030204" pitchFamily="49" charset="0"/>
              </a:rPr>
              <a:t>useAnswerPage = ()</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569CD6"/>
                </a:solidFill>
                <a:effectLst/>
                <a:latin typeface="Consolas" panose="020B0609020204030204" pitchFamily="49" charset="0"/>
                <a:cs typeface="Consolas" panose="020B0609020204030204" pitchFamily="49" charset="0"/>
              </a:rPr>
              <a:t>=&gt;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chemeClr val="tx1"/>
                </a:solidFill>
                <a:effectLst/>
                <a:latin typeface="Consolas" panose="020B0609020204030204" pitchFamily="49" charset="0"/>
                <a:cs typeface="Consolas" panose="020B0609020204030204" pitchFamily="49" charset="0"/>
              </a:rPr>
              <a:t>{</a:t>
            </a:r>
          </a:p>
          <a:p>
            <a:pPr>
              <a:lnSpc>
                <a:spcPts val="1350"/>
              </a:lnSpc>
              <a:buNone/>
            </a:pPr>
            <a:r>
              <a:rPr lang="en-US" sz="2000" b="0" dirty="0">
                <a:solidFill>
                  <a:srgbClr val="569CD6"/>
                </a:solidFill>
                <a:effectLst/>
                <a:latin typeface="Consolas" panose="020B0609020204030204" pitchFamily="49" charset="0"/>
                <a:cs typeface="Consolas" panose="020B0609020204030204" pitchFamily="49" charset="0"/>
              </a:rPr>
              <a:t> const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chemeClr val="tx1"/>
                </a:solidFill>
                <a:effectLst/>
                <a:latin typeface="Consolas" panose="020B0609020204030204" pitchFamily="49" charset="0"/>
                <a:cs typeface="Consolas" panose="020B0609020204030204" pitchFamily="49" charset="0"/>
              </a:rPr>
              <a: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4FC1FF"/>
                </a:solidFill>
                <a:effectLst/>
                <a:latin typeface="Consolas" panose="020B0609020204030204" pitchFamily="49" charset="0"/>
                <a:cs typeface="Consolas" panose="020B0609020204030204" pitchFamily="49" charset="0"/>
              </a:rPr>
              <a:t>qid</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chemeClr val="tx1"/>
                </a:solidFill>
                <a:effectLst/>
                <a:latin typeface="Consolas" panose="020B0609020204030204" pitchFamily="49" charset="0"/>
                <a:cs typeface="Consolas" panose="020B0609020204030204" pitchFamily="49" charset="0"/>
              </a:rPr>
              <a:t>} = useParams();</a:t>
            </a:r>
          </a:p>
          <a:p>
            <a:pPr>
              <a:lnSpc>
                <a:spcPts val="1350"/>
              </a:lnSpc>
              <a:buNone/>
            </a:pPr>
            <a:r>
              <a:rPr lang="en-US" sz="2000" b="0" dirty="0">
                <a:solidFill>
                  <a:srgbClr val="569CD6"/>
                </a:solidFill>
                <a:effectLst/>
                <a:latin typeface="Consolas" panose="020B0609020204030204" pitchFamily="49" charset="0"/>
                <a:cs typeface="Consolas" panose="020B0609020204030204" pitchFamily="49" charset="0"/>
              </a:rPr>
              <a:t> const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chemeClr val="tx1"/>
                </a:solidFill>
                <a:effectLst/>
                <a:latin typeface="Consolas" panose="020B0609020204030204" pitchFamily="49" charset="0"/>
                <a:cs typeface="Consolas" panose="020B0609020204030204" pitchFamily="49" charset="0"/>
              </a:rPr>
              <a:t>navigate = useNavigate();</a:t>
            </a:r>
          </a:p>
          <a:p>
            <a:pPr>
              <a:lnSpc>
                <a:spcPts val="1350"/>
              </a:lnSpc>
              <a:buNone/>
            </a:pPr>
            <a:br>
              <a:rPr lang="en-US" sz="2000" b="0" dirty="0">
                <a:solidFill>
                  <a:srgbClr val="CCCCCC"/>
                </a:solidFill>
                <a:effectLst/>
                <a:latin typeface="Consolas" panose="020B0609020204030204" pitchFamily="49" charset="0"/>
                <a:cs typeface="Consolas" panose="020B0609020204030204" pitchFamily="49" charset="0"/>
              </a:rPr>
            </a:br>
            <a:endParaRPr lang="en-US" sz="20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2000" b="0" dirty="0">
                <a:solidFill>
                  <a:srgbClr val="569CD6"/>
                </a:solidFill>
                <a:effectLst/>
                <a:latin typeface="Consolas" panose="020B0609020204030204" pitchFamily="49" charset="0"/>
                <a:cs typeface="Consolas" panose="020B0609020204030204" pitchFamily="49" charset="0"/>
              </a:rPr>
              <a:t> const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chemeClr val="tx1"/>
                </a:solidFill>
                <a:effectLst/>
                <a:latin typeface="Consolas" panose="020B0609020204030204" pitchFamily="49" charset="0"/>
                <a:cs typeface="Consolas" panose="020B0609020204030204" pitchFamily="49" charset="0"/>
              </a:rPr>
              <a: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4FC1FF"/>
                </a:solidFill>
                <a:effectLst/>
                <a:latin typeface="Consolas" panose="020B0609020204030204" pitchFamily="49" charset="0"/>
                <a:cs typeface="Consolas" panose="020B0609020204030204" pitchFamily="49" charset="0"/>
              </a:rPr>
              <a:t>user</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rgbClr val="4FC1FF"/>
                </a:solidFill>
                <a:effectLst/>
                <a:latin typeface="Consolas" panose="020B0609020204030204" pitchFamily="49" charset="0"/>
                <a:cs typeface="Consolas" panose="020B0609020204030204" pitchFamily="49" charset="0"/>
              </a:rPr>
              <a:t>socket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chemeClr val="tx1"/>
                </a:solidFill>
                <a:effectLst/>
                <a:latin typeface="Consolas" panose="020B0609020204030204" pitchFamily="49" charset="0"/>
                <a:cs typeface="Consolas" panose="020B0609020204030204" pitchFamily="49" charset="0"/>
              </a:rPr>
              <a:t>} = useUserContext();</a:t>
            </a:r>
          </a:p>
          <a:p>
            <a:pPr>
              <a:lnSpc>
                <a:spcPts val="1350"/>
              </a:lnSpc>
              <a:buNone/>
            </a:pPr>
            <a:r>
              <a:rPr lang="en-US" sz="2000" b="0" dirty="0">
                <a:solidFill>
                  <a:srgbClr val="569CD6"/>
                </a:solidFill>
                <a:effectLst/>
                <a:latin typeface="Consolas" panose="020B0609020204030204" pitchFamily="49" charset="0"/>
                <a:cs typeface="Consolas" panose="020B0609020204030204" pitchFamily="49" charset="0"/>
              </a:rPr>
              <a:t> const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chemeClr val="tx1"/>
                </a:solidFill>
                <a:effectLst/>
                <a:latin typeface="Consolas" panose="020B0609020204030204" pitchFamily="49" charset="0"/>
                <a:cs typeface="Consolas" panose="020B0609020204030204" pitchFamily="49" charset="0"/>
              </a:rPr>
              <a:t>[</a:t>
            </a:r>
            <a:r>
              <a:rPr lang="en-US" sz="2000" b="0" dirty="0">
                <a:solidFill>
                  <a:srgbClr val="4FC1FF"/>
                </a:solidFill>
                <a:effectLst/>
                <a:latin typeface="Consolas" panose="020B0609020204030204" pitchFamily="49" charset="0"/>
                <a:cs typeface="Consolas" panose="020B0609020204030204" pitchFamily="49" charset="0"/>
              </a:rPr>
              <a:t>questionID</a:t>
            </a:r>
            <a:r>
              <a:rPr lang="en-US" sz="2000" b="0" dirty="0">
                <a:solidFill>
                  <a:schemeClr val="tx1"/>
                </a:solidFill>
                <a:effectLst/>
                <a:latin typeface="Consolas" panose="020B0609020204030204" pitchFamily="49" charset="0"/>
                <a:cs typeface="Consolas" panose="020B0609020204030204" pitchFamily="49" charset="0"/>
              </a:rPr>
              <a:t>, setQuestionID] = useState&lt;</a:t>
            </a:r>
            <a:r>
              <a:rPr lang="en-US" sz="2000" b="0" dirty="0">
                <a:solidFill>
                  <a:srgbClr val="4EC9B0"/>
                </a:solidFill>
                <a:effectLst/>
                <a:latin typeface="Consolas" panose="020B0609020204030204" pitchFamily="49" charset="0"/>
                <a:cs typeface="Consolas" panose="020B0609020204030204" pitchFamily="49" charset="0"/>
              </a:rPr>
              <a:t>string</a:t>
            </a:r>
            <a:r>
              <a:rPr lang="en-US" sz="2000" b="0" dirty="0">
                <a:solidFill>
                  <a:schemeClr val="tx1"/>
                </a:solidFill>
                <a:effectLst/>
                <a:latin typeface="Consolas" panose="020B0609020204030204" pitchFamily="49" charset="0"/>
                <a:cs typeface="Consolas" panose="020B0609020204030204" pitchFamily="49" charset="0"/>
              </a:rPr>
              <a:t>&gt;(</a:t>
            </a:r>
            <a:r>
              <a:rPr lang="en-US" sz="2000" b="0" dirty="0">
                <a:solidFill>
                  <a:srgbClr val="4FC1FF"/>
                </a:solidFill>
                <a:effectLst/>
                <a:latin typeface="Consolas" panose="020B0609020204030204" pitchFamily="49" charset="0"/>
                <a:cs typeface="Consolas" panose="020B0609020204030204" pitchFamily="49" charset="0"/>
              </a:rPr>
              <a:t>qid</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chemeClr val="tx1"/>
                </a:solidFill>
                <a:effectLst/>
                <a:latin typeface="Consolas" panose="020B0609020204030204" pitchFamily="49" charset="0"/>
                <a:cs typeface="Consolas" panose="020B0609020204030204" pitchFamily="49" charset="0"/>
              </a:rPr>
              <a:t>|| ‘’);</a:t>
            </a:r>
          </a:p>
          <a:p>
            <a:pPr>
              <a:lnSpc>
                <a:spcPts val="1350"/>
              </a:lnSpc>
              <a:buNone/>
            </a:pPr>
            <a:r>
              <a:rPr lang="en-US" sz="2000" b="0" dirty="0">
                <a:solidFill>
                  <a:srgbClr val="569CD6"/>
                </a:solidFill>
                <a:effectLst/>
                <a:latin typeface="Consolas" panose="020B0609020204030204" pitchFamily="49" charset="0"/>
                <a:cs typeface="Consolas" panose="020B0609020204030204" pitchFamily="49" charset="0"/>
              </a:rPr>
              <a:t> const</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chemeClr val="tx1"/>
                </a:solidFill>
                <a:effectLst/>
                <a:latin typeface="Consolas" panose="020B0609020204030204" pitchFamily="49" charset="0"/>
                <a:cs typeface="Consolas" panose="020B0609020204030204" pitchFamily="49" charset="0"/>
              </a:rPr>
              <a:t>[</a:t>
            </a:r>
            <a:r>
              <a:rPr lang="en-US" sz="2000" b="0" dirty="0">
                <a:solidFill>
                  <a:srgbClr val="4FC1FF"/>
                </a:solidFill>
                <a:effectLst/>
                <a:latin typeface="Consolas" panose="020B0609020204030204" pitchFamily="49" charset="0"/>
                <a:cs typeface="Consolas" panose="020B0609020204030204" pitchFamily="49" charset="0"/>
              </a:rPr>
              <a:t>question</a:t>
            </a:r>
            <a:r>
              <a:rPr lang="en-US" sz="2000" b="0" dirty="0">
                <a:solidFill>
                  <a:schemeClr val="tx1"/>
                </a:solidFill>
                <a:effectLst/>
                <a:latin typeface="Consolas" panose="020B0609020204030204" pitchFamily="49" charset="0"/>
                <a:cs typeface="Consolas" panose="020B0609020204030204" pitchFamily="49" charset="0"/>
              </a:rPr>
              <a:t>, setQuestion] = useState&lt;</a:t>
            </a:r>
            <a:r>
              <a:rPr lang="en-US" sz="2000" b="0" dirty="0">
                <a:solidFill>
                  <a:srgbClr val="4EC9B0"/>
                </a:solidFill>
                <a:effectLst/>
                <a:latin typeface="Consolas" panose="020B0609020204030204" pitchFamily="49" charset="0"/>
                <a:cs typeface="Consolas" panose="020B0609020204030204" pitchFamily="49" charset="0"/>
              </a:rPr>
              <a:t>PopulatedDatabaseQuestion</a:t>
            </a:r>
            <a:r>
              <a:rPr lang="en-US" sz="2000" b="0" dirty="0">
                <a:solidFill>
                  <a:srgbClr val="CCCCCC"/>
                </a:solidFill>
                <a:effectLst/>
                <a:latin typeface="Consolas" panose="020B0609020204030204" pitchFamily="49" charset="0"/>
                <a:cs typeface="Consolas" panose="020B0609020204030204" pitchFamily="49" charset="0"/>
              </a:rPr>
              <a:t> </a:t>
            </a:r>
            <a:r>
              <a:rPr lang="en-US" sz="2000" b="0" dirty="0">
                <a:solidFill>
                  <a:schemeClr val="tx1"/>
                </a:solidFill>
                <a:effectLst/>
                <a:latin typeface="Consolas" panose="020B0609020204030204" pitchFamily="49" charset="0"/>
                <a:cs typeface="Consolas" panose="020B0609020204030204" pitchFamily="49" charset="0"/>
              </a:rPr>
              <a:t>| null&gt;(null);</a:t>
            </a:r>
            <a:br>
              <a:rPr lang="en-US" sz="2000" b="0" dirty="0">
                <a:solidFill>
                  <a:srgbClr val="CCCCCC"/>
                </a:solidFill>
                <a:effectLst/>
                <a:latin typeface="Consolas" panose="020B0609020204030204" pitchFamily="49" charset="0"/>
                <a:cs typeface="Consolas" panose="020B0609020204030204" pitchFamily="49" charset="0"/>
              </a:rPr>
            </a:br>
            <a:endParaRPr lang="en-US" sz="800" dirty="0"/>
          </a:p>
        </p:txBody>
      </p:sp>
      <p:sp>
        <p:nvSpPr>
          <p:cNvPr id="4" name="Slide Number Placeholder 3">
            <a:extLst>
              <a:ext uri="{FF2B5EF4-FFF2-40B4-BE49-F238E27FC236}">
                <a16:creationId xmlns:a16="http://schemas.microsoft.com/office/drawing/2014/main" id="{54FF7F5F-4AAA-8194-39B2-33A8F1B537C1}"/>
              </a:ext>
            </a:extLst>
          </p:cNvPr>
          <p:cNvSpPr>
            <a:spLocks noGrp="1"/>
          </p:cNvSpPr>
          <p:nvPr>
            <p:ph type="sldNum" sz="quarter" idx="2"/>
          </p:nvPr>
        </p:nvSpPr>
        <p:spPr/>
        <p:txBody>
          <a:bodyPr/>
          <a:lstStyle/>
          <a:p>
            <a:fld id="{86CB4B4D-7CA3-9044-876B-883B54F8677D}" type="slidenum">
              <a:rPr lang="en-US" smtClean="0"/>
              <a:t>34</a:t>
            </a:fld>
            <a:endParaRPr lang="en-US"/>
          </a:p>
        </p:txBody>
      </p:sp>
      <p:sp>
        <p:nvSpPr>
          <p:cNvPr id="5" name="Rectangle: Rounded Corners 4">
            <a:extLst>
              <a:ext uri="{FF2B5EF4-FFF2-40B4-BE49-F238E27FC236}">
                <a16:creationId xmlns:a16="http://schemas.microsoft.com/office/drawing/2014/main" id="{27AB3F9F-D790-3FB2-1170-86DB7FCAFA62}"/>
              </a:ext>
            </a:extLst>
          </p:cNvPr>
          <p:cNvSpPr/>
          <p:nvPr/>
        </p:nvSpPr>
        <p:spPr>
          <a:xfrm>
            <a:off x="3922776" y="157400"/>
            <a:ext cx="7863653"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client/</a:t>
            </a:r>
            <a:r>
              <a:rPr lang="en-US" sz="2400" dirty="0" err="1">
                <a:solidFill>
                  <a:schemeClr val="tx1"/>
                </a:solidFill>
              </a:rPr>
              <a:t>src</a:t>
            </a:r>
            <a:r>
              <a:rPr lang="en-US" sz="2400" dirty="0">
                <a:solidFill>
                  <a:schemeClr val="tx1"/>
                </a:solidFill>
              </a:rPr>
              <a:t>/hooks/</a:t>
            </a:r>
            <a:r>
              <a:rPr lang="en-US" sz="2400" dirty="0" err="1">
                <a:solidFill>
                  <a:schemeClr val="tx1"/>
                </a:solidFill>
              </a:rPr>
              <a:t>useAnswerPage.ts</a:t>
            </a:r>
            <a:r>
              <a:rPr lang="en-US" sz="2400" dirty="0">
                <a:solidFill>
                  <a:schemeClr val="tx1"/>
                </a:solidFill>
              </a:rPr>
              <a:t> in ip2 codebase</a:t>
            </a:r>
          </a:p>
        </p:txBody>
      </p:sp>
    </p:spTree>
    <p:extLst>
      <p:ext uri="{BB962C8B-B14F-4D97-AF65-F5344CB8AC3E}">
        <p14:creationId xmlns:p14="http://schemas.microsoft.com/office/powerpoint/2010/main" val="2501685178"/>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8D3C5-E3DC-24A7-B8B0-25B27EC09B95}"/>
              </a:ext>
            </a:extLst>
          </p:cNvPr>
          <p:cNvSpPr>
            <a:spLocks noGrp="1"/>
          </p:cNvSpPr>
          <p:nvPr>
            <p:ph type="title"/>
          </p:nvPr>
        </p:nvSpPr>
        <p:spPr/>
        <p:txBody>
          <a:bodyPr/>
          <a:lstStyle/>
          <a:p>
            <a:r>
              <a:rPr lang="en-US" dirty="0"/>
              <a:t>Interacting With a REST-based Server</a:t>
            </a:r>
          </a:p>
        </p:txBody>
      </p:sp>
      <p:sp>
        <p:nvSpPr>
          <p:cNvPr id="3" name="Text Placeholder 2">
            <a:extLst>
              <a:ext uri="{FF2B5EF4-FFF2-40B4-BE49-F238E27FC236}">
                <a16:creationId xmlns:a16="http://schemas.microsoft.com/office/drawing/2014/main" id="{68579277-62E7-DC3E-3482-E73797936A6E}"/>
              </a:ext>
            </a:extLst>
          </p:cNvPr>
          <p:cNvSpPr>
            <a:spLocks noGrp="1"/>
          </p:cNvSpPr>
          <p:nvPr>
            <p:ph type="body" idx="1"/>
          </p:nvPr>
        </p:nvSpPr>
        <p:spPr>
          <a:xfrm>
            <a:off x="838199" y="1500159"/>
            <a:ext cx="10515600" cy="4750739"/>
          </a:xfrm>
        </p:spPr>
        <p:txBody>
          <a:bodyPr>
            <a:noAutofit/>
          </a:bodyPr>
          <a:lstStyle/>
          <a:p>
            <a:pPr>
              <a:lnSpc>
                <a:spcPts val="1350"/>
              </a:lnSpc>
              <a:buNone/>
            </a:pPr>
            <a:r>
              <a:rPr lang="en-US" sz="2000" b="0" dirty="0">
                <a:solidFill>
                  <a:schemeClr val="tx1"/>
                </a:solidFill>
                <a:effectLst/>
                <a:latin typeface="Menlo" panose="020B0609030804020204" pitchFamily="49" charset="0"/>
              </a:rPr>
              <a:t>useEffect(() </a:t>
            </a:r>
            <a:r>
              <a:rPr lang="en-US" sz="2000" b="0" dirty="0">
                <a:solidFill>
                  <a:srgbClr val="569CD6"/>
                </a:solidFill>
                <a:effectLst/>
                <a:latin typeface="Menlo" panose="020B0609030804020204" pitchFamily="49" charset="0"/>
              </a:rPr>
              <a:t>=&gt;</a:t>
            </a:r>
            <a:r>
              <a:rPr lang="en-US" sz="2000" b="0" dirty="0">
                <a:solidFill>
                  <a:srgbClr val="CCCCCC"/>
                </a:solidFill>
                <a:effectLst/>
                <a:latin typeface="Menlo" panose="020B0609030804020204" pitchFamily="49" charset="0"/>
              </a:rPr>
              <a:t> </a:t>
            </a:r>
            <a:r>
              <a:rPr lang="en-US" sz="2000" b="0" dirty="0">
                <a:solidFill>
                  <a:schemeClr val="tx1"/>
                </a:solidFill>
                <a:effectLst/>
                <a:latin typeface="Menlo" panose="020B0609030804020204" pitchFamily="49" charset="0"/>
              </a:rPr>
              <a:t>{</a:t>
            </a:r>
          </a:p>
          <a:p>
            <a:pPr>
              <a:lnSpc>
                <a:spcPts val="1350"/>
              </a:lnSpc>
              <a:buNone/>
            </a:pPr>
            <a:r>
              <a:rPr lang="en-US" sz="2000" b="0" dirty="0">
                <a:solidFill>
                  <a:srgbClr val="6A9955"/>
                </a:solidFill>
                <a:effectLst/>
                <a:latin typeface="Menlo" panose="020B0609030804020204" pitchFamily="49" charset="0"/>
              </a:rPr>
              <a:t>/**</a:t>
            </a:r>
            <a:endParaRPr lang="en-US" sz="2000" b="0" dirty="0">
              <a:solidFill>
                <a:srgbClr val="CCCCCC"/>
              </a:solidFill>
              <a:effectLst/>
              <a:latin typeface="Menlo" panose="020B0609030804020204" pitchFamily="49" charset="0"/>
            </a:endParaRPr>
          </a:p>
          <a:p>
            <a:pPr>
              <a:lnSpc>
                <a:spcPts val="1350"/>
              </a:lnSpc>
              <a:buNone/>
            </a:pPr>
            <a:r>
              <a:rPr lang="en-US" sz="2000" b="0" dirty="0">
                <a:solidFill>
                  <a:srgbClr val="6A9955"/>
                </a:solidFill>
                <a:effectLst/>
                <a:latin typeface="Menlo" panose="020B0609030804020204" pitchFamily="49" charset="0"/>
              </a:rPr>
              <a:t>* Function to fetch the question data based on the question ID.</a:t>
            </a:r>
            <a:endParaRPr lang="en-US" sz="2000" b="0" dirty="0">
              <a:solidFill>
                <a:srgbClr val="CCCCCC"/>
              </a:solidFill>
              <a:effectLst/>
              <a:latin typeface="Menlo" panose="020B0609030804020204" pitchFamily="49" charset="0"/>
            </a:endParaRPr>
          </a:p>
          <a:p>
            <a:pPr>
              <a:lnSpc>
                <a:spcPts val="1350"/>
              </a:lnSpc>
              <a:buNone/>
            </a:pPr>
            <a:r>
              <a:rPr lang="en-US" sz="2000" b="0" dirty="0">
                <a:solidFill>
                  <a:srgbClr val="6A9955"/>
                </a:solidFill>
                <a:effectLst/>
                <a:latin typeface="Menlo" panose="020B0609030804020204" pitchFamily="49" charset="0"/>
              </a:rPr>
              <a:t>*/</a:t>
            </a:r>
            <a:endParaRPr lang="en-US" sz="2000" b="0" dirty="0">
              <a:solidFill>
                <a:srgbClr val="CCCCCC"/>
              </a:solidFill>
              <a:effectLst/>
              <a:latin typeface="Menlo" panose="020B0609030804020204" pitchFamily="49" charset="0"/>
            </a:endParaRPr>
          </a:p>
          <a:p>
            <a:pPr>
              <a:lnSpc>
                <a:spcPts val="1350"/>
              </a:lnSpc>
              <a:buNone/>
            </a:pPr>
            <a:r>
              <a:rPr lang="en-US" sz="2000" b="0" dirty="0">
                <a:solidFill>
                  <a:srgbClr val="569CD6"/>
                </a:solidFill>
                <a:effectLst/>
                <a:latin typeface="Menlo" panose="020B0609030804020204" pitchFamily="49" charset="0"/>
              </a:rPr>
              <a:t>const</a:t>
            </a:r>
            <a:r>
              <a:rPr lang="en-US" sz="2000" b="0" dirty="0">
                <a:solidFill>
                  <a:srgbClr val="CCCCCC"/>
                </a:solidFill>
                <a:effectLst/>
                <a:latin typeface="Menlo" panose="020B0609030804020204" pitchFamily="49" charset="0"/>
              </a:rPr>
              <a:t> </a:t>
            </a:r>
            <a:r>
              <a:rPr lang="en-US" sz="2000" b="0" dirty="0">
                <a:solidFill>
                  <a:schemeClr val="tx1"/>
                </a:solidFill>
                <a:effectLst/>
                <a:latin typeface="Menlo" panose="020B0609030804020204" pitchFamily="49" charset="0"/>
              </a:rPr>
              <a:t>fetchData =</a:t>
            </a:r>
            <a:r>
              <a:rPr lang="en-US" sz="2000" b="0" dirty="0">
                <a:solidFill>
                  <a:srgbClr val="CCCCCC"/>
                </a:solidFill>
                <a:effectLst/>
                <a:latin typeface="Menlo" panose="020B0609030804020204" pitchFamily="49" charset="0"/>
              </a:rPr>
              <a:t> </a:t>
            </a:r>
            <a:r>
              <a:rPr lang="en-US" sz="2000" b="0" dirty="0">
                <a:solidFill>
                  <a:srgbClr val="569CD6"/>
                </a:solidFill>
                <a:effectLst/>
                <a:latin typeface="Menlo" panose="020B0609030804020204" pitchFamily="49" charset="0"/>
              </a:rPr>
              <a:t>async</a:t>
            </a:r>
            <a:r>
              <a:rPr lang="en-US" sz="2000" b="0" dirty="0">
                <a:solidFill>
                  <a:srgbClr val="CCCCCC"/>
                </a:solidFill>
                <a:effectLst/>
                <a:latin typeface="Menlo" panose="020B0609030804020204" pitchFamily="49" charset="0"/>
              </a:rPr>
              <a:t> </a:t>
            </a:r>
            <a:r>
              <a:rPr lang="en-US" sz="2000" b="0" dirty="0">
                <a:solidFill>
                  <a:schemeClr val="tx1"/>
                </a:solidFill>
                <a:effectLst/>
                <a:latin typeface="Menlo" panose="020B0609030804020204" pitchFamily="49" charset="0"/>
              </a:rPr>
              <a:t>()</a:t>
            </a:r>
            <a:r>
              <a:rPr lang="en-US" sz="2000" b="0" dirty="0">
                <a:solidFill>
                  <a:srgbClr val="CCCCCC"/>
                </a:solidFill>
                <a:effectLst/>
                <a:latin typeface="Menlo" panose="020B0609030804020204" pitchFamily="49" charset="0"/>
              </a:rPr>
              <a:t> </a:t>
            </a:r>
            <a:r>
              <a:rPr lang="en-US" sz="2000" b="0" dirty="0">
                <a:solidFill>
                  <a:srgbClr val="569CD6"/>
                </a:solidFill>
                <a:effectLst/>
                <a:latin typeface="Menlo" panose="020B0609030804020204" pitchFamily="49" charset="0"/>
              </a:rPr>
              <a:t>=&gt;</a:t>
            </a:r>
            <a:r>
              <a:rPr lang="en-US" sz="2000" b="0" dirty="0">
                <a:solidFill>
                  <a:srgbClr val="CCCCCC"/>
                </a:solidFill>
                <a:effectLst/>
                <a:latin typeface="Menlo" panose="020B0609030804020204" pitchFamily="49" charset="0"/>
              </a:rPr>
              <a:t> </a:t>
            </a:r>
            <a:r>
              <a:rPr lang="en-US" sz="2000" b="0" dirty="0">
                <a:solidFill>
                  <a:schemeClr val="tx1"/>
                </a:solidFill>
                <a:effectLst/>
                <a:latin typeface="Menlo" panose="020B0609030804020204" pitchFamily="49" charset="0"/>
              </a:rPr>
              <a:t>{</a:t>
            </a:r>
          </a:p>
          <a:p>
            <a:pPr>
              <a:lnSpc>
                <a:spcPts val="1350"/>
              </a:lnSpc>
              <a:buNone/>
            </a:pPr>
            <a:r>
              <a:rPr lang="en-US" sz="2000" b="0" dirty="0">
                <a:solidFill>
                  <a:srgbClr val="C586C0"/>
                </a:solidFill>
                <a:effectLst/>
                <a:latin typeface="Menlo" panose="020B0609030804020204" pitchFamily="49" charset="0"/>
              </a:rPr>
              <a:t>	try</a:t>
            </a:r>
            <a:r>
              <a:rPr lang="en-US" sz="2000" b="0" dirty="0">
                <a:solidFill>
                  <a:srgbClr val="CCCCCC"/>
                </a:solidFill>
                <a:effectLst/>
                <a:latin typeface="Menlo" panose="020B0609030804020204" pitchFamily="49" charset="0"/>
              </a:rPr>
              <a:t> </a:t>
            </a:r>
            <a:r>
              <a:rPr lang="en-US" sz="2000" b="0" dirty="0">
                <a:solidFill>
                  <a:schemeClr val="tx1"/>
                </a:solidFill>
                <a:effectLst/>
                <a:latin typeface="Menlo" panose="020B0609030804020204" pitchFamily="49" charset="0"/>
              </a:rPr>
              <a:t>{</a:t>
            </a:r>
          </a:p>
          <a:p>
            <a:pPr>
              <a:lnSpc>
                <a:spcPts val="1350"/>
              </a:lnSpc>
              <a:buNone/>
            </a:pPr>
            <a:r>
              <a:rPr lang="en-US" sz="2000" b="0" dirty="0">
                <a:solidFill>
                  <a:srgbClr val="569CD6"/>
                </a:solidFill>
                <a:effectLst/>
                <a:latin typeface="Menlo" panose="020B0609030804020204" pitchFamily="49" charset="0"/>
              </a:rPr>
              <a:t>		const</a:t>
            </a:r>
            <a:r>
              <a:rPr lang="en-US" sz="2000" b="0" dirty="0">
                <a:solidFill>
                  <a:srgbClr val="CCCCCC"/>
                </a:solidFill>
                <a:effectLst/>
                <a:latin typeface="Menlo" panose="020B0609030804020204" pitchFamily="49" charset="0"/>
              </a:rPr>
              <a:t> </a:t>
            </a:r>
            <a:r>
              <a:rPr lang="en-US" sz="2000" b="0" dirty="0">
                <a:solidFill>
                  <a:srgbClr val="4FC1FF"/>
                </a:solidFill>
                <a:effectLst/>
                <a:latin typeface="Menlo" panose="020B0609030804020204" pitchFamily="49" charset="0"/>
              </a:rPr>
              <a:t>res</a:t>
            </a:r>
            <a:r>
              <a:rPr lang="en-US" sz="2000" b="0" dirty="0">
                <a:solidFill>
                  <a:srgbClr val="CCCCCC"/>
                </a:solidFill>
                <a:effectLst/>
                <a:latin typeface="Menlo" panose="020B0609030804020204" pitchFamily="49" charset="0"/>
              </a:rPr>
              <a:t> </a:t>
            </a:r>
            <a:r>
              <a:rPr lang="en-US" sz="2000" b="0" dirty="0">
                <a:solidFill>
                  <a:schemeClr val="tx1"/>
                </a:solidFill>
                <a:effectLst/>
                <a:latin typeface="Menlo" panose="020B0609030804020204" pitchFamily="49" charset="0"/>
              </a:rPr>
              <a:t>=</a:t>
            </a:r>
            <a:r>
              <a:rPr lang="en-US" sz="2000" b="0" dirty="0">
                <a:solidFill>
                  <a:srgbClr val="CCCCCC"/>
                </a:solidFill>
                <a:effectLst/>
                <a:latin typeface="Menlo" panose="020B0609030804020204" pitchFamily="49" charset="0"/>
              </a:rPr>
              <a:t> </a:t>
            </a:r>
            <a:r>
              <a:rPr lang="en-US" sz="2000" b="0" dirty="0">
                <a:solidFill>
                  <a:srgbClr val="C586C0"/>
                </a:solidFill>
                <a:effectLst/>
                <a:latin typeface="Menlo" panose="020B0609030804020204" pitchFamily="49" charset="0"/>
              </a:rPr>
              <a:t>await</a:t>
            </a:r>
            <a:r>
              <a:rPr lang="en-US" sz="2000" b="0" dirty="0">
                <a:solidFill>
                  <a:srgbClr val="CCCCCC"/>
                </a:solidFill>
                <a:effectLst/>
                <a:latin typeface="Menlo" panose="020B0609030804020204" pitchFamily="49" charset="0"/>
              </a:rPr>
              <a:t> </a:t>
            </a:r>
            <a:r>
              <a:rPr lang="en-US" sz="2000" b="0" dirty="0">
                <a:solidFill>
                  <a:schemeClr val="tx1"/>
                </a:solidFill>
                <a:effectLst/>
                <a:latin typeface="Menlo" panose="020B0609030804020204" pitchFamily="49" charset="0"/>
              </a:rPr>
              <a:t>getQuestionById(</a:t>
            </a:r>
            <a:r>
              <a:rPr lang="en-US" sz="2000" b="0" dirty="0">
                <a:solidFill>
                  <a:srgbClr val="4FC1FF"/>
                </a:solidFill>
                <a:effectLst/>
                <a:latin typeface="Menlo" panose="020B0609030804020204" pitchFamily="49" charset="0"/>
              </a:rPr>
              <a:t>questionID</a:t>
            </a:r>
            <a:r>
              <a:rPr lang="en-US" sz="2000" b="0" dirty="0">
                <a:solidFill>
                  <a:schemeClr val="tx1"/>
                </a:solidFill>
                <a:effectLst/>
                <a:latin typeface="Menlo" panose="020B0609030804020204" pitchFamily="49" charset="0"/>
              </a:rPr>
              <a:t>,</a:t>
            </a:r>
            <a:r>
              <a:rPr lang="en-US" sz="2000" b="0" dirty="0">
                <a:solidFill>
                  <a:srgbClr val="CCCCCC"/>
                </a:solidFill>
                <a:effectLst/>
                <a:latin typeface="Menlo" panose="020B0609030804020204" pitchFamily="49" charset="0"/>
              </a:rPr>
              <a:t> </a:t>
            </a:r>
            <a:r>
              <a:rPr lang="en-US" sz="2000" b="0" dirty="0">
                <a:solidFill>
                  <a:srgbClr val="4FC1FF"/>
                </a:solidFill>
                <a:effectLst/>
                <a:latin typeface="Menlo" panose="020B0609030804020204" pitchFamily="49" charset="0"/>
              </a:rPr>
              <a:t>user</a:t>
            </a:r>
            <a:r>
              <a:rPr lang="en-US" sz="2000" b="0" dirty="0">
                <a:solidFill>
                  <a:srgbClr val="CCCCCC"/>
                </a:solidFill>
                <a:effectLst/>
                <a:latin typeface="Menlo" panose="020B0609030804020204" pitchFamily="49" charset="0"/>
              </a:rPr>
              <a:t>.</a:t>
            </a:r>
            <a:r>
              <a:rPr lang="en-US" sz="2000" b="0" dirty="0">
                <a:solidFill>
                  <a:srgbClr val="9CDCFE"/>
                </a:solidFill>
                <a:effectLst/>
                <a:latin typeface="Menlo" panose="020B0609030804020204" pitchFamily="49" charset="0"/>
              </a:rPr>
              <a:t>username</a:t>
            </a:r>
            <a:r>
              <a:rPr lang="en-US" sz="2000" b="0" dirty="0">
                <a:solidFill>
                  <a:schemeClr val="tx1"/>
                </a:solidFill>
                <a:effectLst/>
                <a:latin typeface="Menlo" panose="020B0609030804020204" pitchFamily="49" charset="0"/>
              </a:rPr>
              <a:t>);</a:t>
            </a:r>
          </a:p>
          <a:p>
            <a:pPr>
              <a:lnSpc>
                <a:spcPts val="1350"/>
              </a:lnSpc>
              <a:buNone/>
            </a:pPr>
            <a:r>
              <a:rPr lang="en-US" sz="2000" b="0" dirty="0">
                <a:solidFill>
                  <a:srgbClr val="DCDCAA"/>
                </a:solidFill>
                <a:effectLst/>
                <a:latin typeface="Menlo" panose="020B0609030804020204" pitchFamily="49" charset="0"/>
              </a:rPr>
              <a:t>		</a:t>
            </a:r>
            <a:r>
              <a:rPr lang="en-US" sz="2000" b="0" dirty="0">
                <a:solidFill>
                  <a:schemeClr val="tx1"/>
                </a:solidFill>
                <a:effectLst/>
                <a:latin typeface="Menlo" panose="020B0609030804020204" pitchFamily="49" charset="0"/>
              </a:rPr>
              <a:t>setQuestion(</a:t>
            </a:r>
            <a:r>
              <a:rPr lang="en-US" sz="2000" b="0" dirty="0">
                <a:solidFill>
                  <a:srgbClr val="4FC1FF"/>
                </a:solidFill>
                <a:effectLst/>
                <a:latin typeface="Menlo" panose="020B0609030804020204" pitchFamily="49" charset="0"/>
              </a:rPr>
              <a:t>res</a:t>
            </a:r>
            <a:r>
              <a:rPr lang="en-US" sz="2000" b="0" dirty="0">
                <a:solidFill>
                  <a:srgbClr val="CCCCCC"/>
                </a:solidFill>
                <a:effectLst/>
                <a:latin typeface="Menlo" panose="020B0609030804020204" pitchFamily="49" charset="0"/>
              </a:rPr>
              <a:t> </a:t>
            </a:r>
            <a:r>
              <a:rPr lang="en-US" sz="2000" b="0" dirty="0">
                <a:solidFill>
                  <a:schemeClr val="tx1"/>
                </a:solidFill>
                <a:effectLst/>
                <a:latin typeface="Menlo" panose="020B0609030804020204" pitchFamily="49" charset="0"/>
              </a:rPr>
              <a:t>||</a:t>
            </a:r>
            <a:r>
              <a:rPr lang="en-US" sz="2000" b="0" dirty="0">
                <a:solidFill>
                  <a:srgbClr val="CCCCCC"/>
                </a:solidFill>
                <a:effectLst/>
                <a:latin typeface="Menlo" panose="020B0609030804020204" pitchFamily="49" charset="0"/>
              </a:rPr>
              <a:t> </a:t>
            </a:r>
            <a:r>
              <a:rPr lang="en-US" sz="2000" b="0" dirty="0">
                <a:solidFill>
                  <a:srgbClr val="569CD6"/>
                </a:solidFill>
                <a:effectLst/>
                <a:latin typeface="Menlo" panose="020B0609030804020204" pitchFamily="49" charset="0"/>
              </a:rPr>
              <a:t>null</a:t>
            </a:r>
            <a:r>
              <a:rPr lang="en-US" sz="2000" b="0" dirty="0">
                <a:solidFill>
                  <a:schemeClr val="tx1"/>
                </a:solidFill>
                <a:effectLst/>
                <a:latin typeface="Menlo" panose="020B0609030804020204" pitchFamily="49" charset="0"/>
              </a:rPr>
              <a:t>);</a:t>
            </a:r>
          </a:p>
          <a:p>
            <a:pPr>
              <a:lnSpc>
                <a:spcPts val="1350"/>
              </a:lnSpc>
              <a:buNone/>
            </a:pPr>
            <a:r>
              <a:rPr lang="en-US" sz="2000" b="0" dirty="0">
                <a:solidFill>
                  <a:srgbClr val="CCCCCC"/>
                </a:solidFill>
                <a:effectLst/>
                <a:latin typeface="Menlo" panose="020B0609030804020204" pitchFamily="49" charset="0"/>
              </a:rPr>
              <a:t>	  </a:t>
            </a:r>
            <a:r>
              <a:rPr lang="en-US" sz="2000" b="0" dirty="0">
                <a:solidFill>
                  <a:schemeClr val="tx1"/>
                </a:solidFill>
                <a:effectLst/>
                <a:latin typeface="Menlo" panose="020B0609030804020204" pitchFamily="49" charset="0"/>
              </a:rPr>
              <a:t> } </a:t>
            </a:r>
            <a:r>
              <a:rPr lang="en-US" sz="2000" b="0" dirty="0">
                <a:solidFill>
                  <a:srgbClr val="C586C0"/>
                </a:solidFill>
                <a:effectLst/>
                <a:latin typeface="Menlo" panose="020B0609030804020204" pitchFamily="49" charset="0"/>
              </a:rPr>
              <a:t>catch</a:t>
            </a:r>
            <a:r>
              <a:rPr lang="en-US" sz="2000" b="0" dirty="0">
                <a:solidFill>
                  <a:srgbClr val="CCCCCC"/>
                </a:solidFill>
                <a:effectLst/>
                <a:latin typeface="Menlo" panose="020B0609030804020204" pitchFamily="49" charset="0"/>
              </a:rPr>
              <a:t> </a:t>
            </a:r>
            <a:r>
              <a:rPr lang="en-US" sz="2000" b="0" dirty="0">
                <a:solidFill>
                  <a:schemeClr val="tx1"/>
                </a:solidFill>
                <a:effectLst/>
                <a:latin typeface="Menlo" panose="020B0609030804020204" pitchFamily="49" charset="0"/>
              </a:rPr>
              <a:t>(</a:t>
            </a:r>
            <a:r>
              <a:rPr lang="en-US" sz="2000" b="0" dirty="0">
                <a:solidFill>
                  <a:srgbClr val="9CDCFE"/>
                </a:solidFill>
                <a:effectLst/>
                <a:latin typeface="Menlo" panose="020B0609030804020204" pitchFamily="49" charset="0"/>
              </a:rPr>
              <a:t>error</a:t>
            </a:r>
            <a:r>
              <a:rPr lang="en-US" sz="2000" b="0" dirty="0">
                <a:solidFill>
                  <a:schemeClr val="tx1"/>
                </a:solidFill>
                <a:effectLst/>
                <a:latin typeface="Menlo" panose="020B0609030804020204" pitchFamily="49" charset="0"/>
              </a:rPr>
              <a:t>) {</a:t>
            </a:r>
          </a:p>
          <a:p>
            <a:pPr>
              <a:lnSpc>
                <a:spcPts val="1350"/>
              </a:lnSpc>
              <a:buNone/>
            </a:pPr>
            <a:r>
              <a:rPr lang="en-US" sz="2000" b="0" dirty="0">
                <a:solidFill>
                  <a:srgbClr val="9CDCFE"/>
                </a:solidFill>
                <a:effectLst/>
                <a:latin typeface="Menlo" panose="020B0609030804020204" pitchFamily="49" charset="0"/>
              </a:rPr>
              <a:t>		console</a:t>
            </a:r>
            <a:r>
              <a:rPr lang="en-US" sz="2000" b="0" dirty="0">
                <a:solidFill>
                  <a:schemeClr val="tx1"/>
                </a:solidFill>
                <a:effectLst/>
                <a:latin typeface="Menlo" panose="020B0609030804020204" pitchFamily="49" charset="0"/>
              </a:rPr>
              <a:t>.error(</a:t>
            </a:r>
            <a:r>
              <a:rPr lang="en-US" sz="2000" b="0" dirty="0">
                <a:solidFill>
                  <a:srgbClr val="CE9178"/>
                </a:solidFill>
                <a:effectLst/>
                <a:latin typeface="Menlo" panose="020B0609030804020204" pitchFamily="49" charset="0"/>
              </a:rPr>
              <a:t>'Error fetching question:'</a:t>
            </a:r>
            <a:r>
              <a:rPr lang="en-US" sz="2000" b="0" dirty="0">
                <a:solidFill>
                  <a:srgbClr val="CCCCCC"/>
                </a:solidFill>
                <a:effectLst/>
                <a:latin typeface="Menlo" panose="020B0609030804020204" pitchFamily="49" charset="0"/>
              </a:rPr>
              <a:t>, </a:t>
            </a:r>
            <a:r>
              <a:rPr lang="en-US" sz="2000" b="0" dirty="0">
                <a:solidFill>
                  <a:srgbClr val="9CDCFE"/>
                </a:solidFill>
                <a:effectLst/>
                <a:latin typeface="Menlo" panose="020B0609030804020204" pitchFamily="49" charset="0"/>
              </a:rPr>
              <a:t>error</a:t>
            </a:r>
            <a:r>
              <a:rPr lang="en-US" sz="2000" b="0" dirty="0">
                <a:solidFill>
                  <a:schemeClr val="tx1"/>
                </a:solidFill>
                <a:effectLst/>
                <a:latin typeface="Menlo" panose="020B0609030804020204" pitchFamily="49" charset="0"/>
              </a:rPr>
              <a:t>);</a:t>
            </a:r>
          </a:p>
          <a:p>
            <a:pPr>
              <a:lnSpc>
                <a:spcPts val="1350"/>
              </a:lnSpc>
              <a:buNone/>
            </a:pPr>
            <a:r>
              <a:rPr lang="en-US" sz="2000" b="0" dirty="0">
                <a:solidFill>
                  <a:srgbClr val="CCCCCC"/>
                </a:solidFill>
                <a:effectLst/>
                <a:latin typeface="Menlo" panose="020B0609030804020204" pitchFamily="49" charset="0"/>
              </a:rPr>
              <a:t>	</a:t>
            </a:r>
            <a:r>
              <a:rPr lang="en-US" sz="2000" b="0" dirty="0">
                <a:solidFill>
                  <a:schemeClr val="tx1"/>
                </a:solidFill>
                <a:effectLst/>
                <a:latin typeface="Menlo" panose="020B0609030804020204" pitchFamily="49" charset="0"/>
              </a:rPr>
              <a:t>  }</a:t>
            </a:r>
          </a:p>
          <a:p>
            <a:pPr>
              <a:lnSpc>
                <a:spcPts val="1350"/>
              </a:lnSpc>
              <a:buNone/>
            </a:pPr>
            <a:r>
              <a:rPr lang="en-US" sz="2000" b="0" dirty="0">
                <a:solidFill>
                  <a:schemeClr val="tx1"/>
                </a:solidFill>
                <a:effectLst/>
                <a:latin typeface="Menlo" panose="020B0609030804020204" pitchFamily="49" charset="0"/>
              </a:rPr>
              <a:t>  };</a:t>
            </a:r>
          </a:p>
          <a:p>
            <a:pPr>
              <a:lnSpc>
                <a:spcPts val="1350"/>
              </a:lnSpc>
              <a:buNone/>
            </a:pPr>
            <a:r>
              <a:rPr lang="en-US" sz="2000" b="0" dirty="0">
                <a:solidFill>
                  <a:srgbClr val="DCDCAA"/>
                </a:solidFill>
                <a:effectLst/>
                <a:latin typeface="Menlo" panose="020B0609030804020204" pitchFamily="49" charset="0"/>
              </a:rPr>
              <a:t>	</a:t>
            </a:r>
            <a:r>
              <a:rPr lang="en-US" sz="2000" b="0" dirty="0">
                <a:solidFill>
                  <a:schemeClr val="tx1"/>
                </a:solidFill>
                <a:effectLst/>
                <a:latin typeface="Menlo" panose="020B0609030804020204" pitchFamily="49" charset="0"/>
              </a:rPr>
              <a:t>fetchData().catch(</a:t>
            </a:r>
            <a:r>
              <a:rPr lang="en-US" sz="2000" b="0" dirty="0">
                <a:solidFill>
                  <a:srgbClr val="9CDCFE"/>
                </a:solidFill>
                <a:effectLst/>
                <a:latin typeface="Menlo" panose="020B0609030804020204" pitchFamily="49" charset="0"/>
              </a:rPr>
              <a:t>e</a:t>
            </a:r>
            <a:r>
              <a:rPr lang="en-US" sz="2000" b="0" dirty="0">
                <a:solidFill>
                  <a:srgbClr val="CCCCCC"/>
                </a:solidFill>
                <a:effectLst/>
                <a:latin typeface="Menlo" panose="020B0609030804020204" pitchFamily="49" charset="0"/>
              </a:rPr>
              <a:t> </a:t>
            </a:r>
            <a:r>
              <a:rPr lang="en-US" sz="2000" b="0" dirty="0">
                <a:solidFill>
                  <a:schemeClr val="tx1"/>
                </a:solidFill>
                <a:effectLst/>
                <a:latin typeface="Menlo" panose="020B0609030804020204" pitchFamily="49" charset="0"/>
              </a:rPr>
              <a:t>=&gt;</a:t>
            </a:r>
            <a:r>
              <a:rPr lang="en-US" sz="2000" b="0" dirty="0">
                <a:solidFill>
                  <a:srgbClr val="CCCCCC"/>
                </a:solidFill>
                <a:effectLst/>
                <a:latin typeface="Menlo" panose="020B0609030804020204" pitchFamily="49" charset="0"/>
              </a:rPr>
              <a:t> </a:t>
            </a:r>
            <a:r>
              <a:rPr lang="en-US" sz="2000" b="0" dirty="0">
                <a:solidFill>
                  <a:srgbClr val="9CDCFE"/>
                </a:solidFill>
                <a:effectLst/>
                <a:latin typeface="Menlo" panose="020B0609030804020204" pitchFamily="49" charset="0"/>
              </a:rPr>
              <a:t>console</a:t>
            </a:r>
            <a:r>
              <a:rPr lang="en-US" sz="2000" b="0" dirty="0">
                <a:solidFill>
                  <a:schemeClr val="tx1"/>
                </a:solidFill>
                <a:effectLst/>
                <a:latin typeface="Menlo" panose="020B0609030804020204" pitchFamily="49" charset="0"/>
              </a:rPr>
              <a:t>.log(</a:t>
            </a:r>
            <a:r>
              <a:rPr lang="en-US" sz="2000" b="0" dirty="0">
                <a:solidFill>
                  <a:srgbClr val="9CDCFE"/>
                </a:solidFill>
                <a:effectLst/>
                <a:latin typeface="Menlo" panose="020B0609030804020204" pitchFamily="49" charset="0"/>
              </a:rPr>
              <a:t>e</a:t>
            </a:r>
            <a:r>
              <a:rPr lang="en-US" sz="2000" b="0" dirty="0">
                <a:solidFill>
                  <a:schemeClr val="tx1"/>
                </a:solidFill>
                <a:effectLst/>
                <a:latin typeface="Menlo" panose="020B0609030804020204" pitchFamily="49" charset="0"/>
              </a:rPr>
              <a:t>));</a:t>
            </a:r>
          </a:p>
          <a:p>
            <a:pPr>
              <a:lnSpc>
                <a:spcPts val="1350"/>
              </a:lnSpc>
              <a:buNone/>
            </a:pPr>
            <a:r>
              <a:rPr lang="en-US" sz="2000" b="0" dirty="0">
                <a:solidFill>
                  <a:schemeClr val="tx1"/>
                </a:solidFill>
                <a:effectLst/>
                <a:latin typeface="Menlo" panose="020B0609030804020204" pitchFamily="49" charset="0"/>
              </a:rPr>
              <a:t>}, [</a:t>
            </a:r>
            <a:r>
              <a:rPr lang="en-US" sz="2000" b="0" dirty="0">
                <a:solidFill>
                  <a:srgbClr val="4FC1FF"/>
                </a:solidFill>
                <a:effectLst/>
                <a:latin typeface="Menlo" panose="020B0609030804020204" pitchFamily="49" charset="0"/>
              </a:rPr>
              <a:t>questionID</a:t>
            </a:r>
            <a:r>
              <a:rPr lang="en-US" sz="2000" b="0" dirty="0">
                <a:solidFill>
                  <a:schemeClr val="tx1"/>
                </a:solidFill>
                <a:effectLst/>
                <a:latin typeface="Menlo" panose="020B0609030804020204" pitchFamily="49" charset="0"/>
              </a:rPr>
              <a:t>,</a:t>
            </a:r>
            <a:r>
              <a:rPr lang="en-US" sz="2000" b="0" dirty="0">
                <a:solidFill>
                  <a:srgbClr val="CCCCCC"/>
                </a:solidFill>
                <a:effectLst/>
                <a:latin typeface="Menlo" panose="020B0609030804020204" pitchFamily="49" charset="0"/>
              </a:rPr>
              <a:t> </a:t>
            </a:r>
            <a:r>
              <a:rPr lang="en-US" sz="2000" b="0" dirty="0">
                <a:solidFill>
                  <a:srgbClr val="4FC1FF"/>
                </a:solidFill>
                <a:effectLst/>
                <a:latin typeface="Menlo" panose="020B0609030804020204" pitchFamily="49" charset="0"/>
              </a:rPr>
              <a:t>user</a:t>
            </a:r>
            <a:r>
              <a:rPr lang="en-US" sz="2000" b="0" dirty="0">
                <a:solidFill>
                  <a:srgbClr val="CCCCCC"/>
                </a:solidFill>
                <a:effectLst/>
                <a:latin typeface="Menlo" panose="020B0609030804020204" pitchFamily="49" charset="0"/>
              </a:rPr>
              <a:t>.</a:t>
            </a:r>
            <a:r>
              <a:rPr lang="en-US" sz="2000" b="0" dirty="0">
                <a:solidFill>
                  <a:srgbClr val="9CDCFE"/>
                </a:solidFill>
                <a:effectLst/>
                <a:latin typeface="Menlo" panose="020B0609030804020204" pitchFamily="49" charset="0"/>
              </a:rPr>
              <a:t>username</a:t>
            </a:r>
            <a:r>
              <a:rPr lang="en-US" sz="2000" b="0" dirty="0">
                <a:solidFill>
                  <a:schemeClr val="tx1"/>
                </a:solidFill>
                <a:effectLst/>
                <a:latin typeface="Menlo" panose="020B0609030804020204" pitchFamily="49" charset="0"/>
              </a:rPr>
              <a:t>]);</a:t>
            </a:r>
          </a:p>
          <a:p>
            <a:pPr marL="0" indent="0">
              <a:buNone/>
            </a:pPr>
            <a:endParaRPr lang="en-US" sz="2000" dirty="0"/>
          </a:p>
        </p:txBody>
      </p:sp>
      <p:sp>
        <p:nvSpPr>
          <p:cNvPr id="4" name="Slide Number Placeholder 3">
            <a:extLst>
              <a:ext uri="{FF2B5EF4-FFF2-40B4-BE49-F238E27FC236}">
                <a16:creationId xmlns:a16="http://schemas.microsoft.com/office/drawing/2014/main" id="{291A3BF9-AE64-D5C5-A317-E797D1528DF0}"/>
              </a:ext>
            </a:extLst>
          </p:cNvPr>
          <p:cNvSpPr>
            <a:spLocks noGrp="1"/>
          </p:cNvSpPr>
          <p:nvPr>
            <p:ph type="sldNum" sz="quarter" idx="2"/>
          </p:nvPr>
        </p:nvSpPr>
        <p:spPr/>
        <p:txBody>
          <a:bodyPr/>
          <a:lstStyle/>
          <a:p>
            <a:fld id="{86CB4B4D-7CA3-9044-876B-883B54F8677D}" type="slidenum">
              <a:rPr lang="en-US" smtClean="0"/>
              <a:t>35</a:t>
            </a:fld>
            <a:endParaRPr lang="en-US"/>
          </a:p>
        </p:txBody>
      </p:sp>
      <p:sp>
        <p:nvSpPr>
          <p:cNvPr id="5" name="Arrow: Left 7">
            <a:extLst>
              <a:ext uri="{FF2B5EF4-FFF2-40B4-BE49-F238E27FC236}">
                <a16:creationId xmlns:a16="http://schemas.microsoft.com/office/drawing/2014/main" id="{96539F31-CD36-97EA-374D-F43EAD004061}"/>
              </a:ext>
            </a:extLst>
          </p:cNvPr>
          <p:cNvSpPr/>
          <p:nvPr/>
        </p:nvSpPr>
        <p:spPr>
          <a:xfrm>
            <a:off x="9148303" y="2603631"/>
            <a:ext cx="2437928" cy="1650738"/>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2400" dirty="0"/>
              <a:t>Async call to REST service</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
        <p:nvSpPr>
          <p:cNvPr id="6" name="Arrow: Left 7">
            <a:extLst>
              <a:ext uri="{FF2B5EF4-FFF2-40B4-BE49-F238E27FC236}">
                <a16:creationId xmlns:a16="http://schemas.microsoft.com/office/drawing/2014/main" id="{A6E1C971-532B-81F2-6831-306F608C0EEA}"/>
              </a:ext>
            </a:extLst>
          </p:cNvPr>
          <p:cNvSpPr/>
          <p:nvPr/>
        </p:nvSpPr>
        <p:spPr>
          <a:xfrm>
            <a:off x="5897936" y="4704758"/>
            <a:ext cx="2961251" cy="1834154"/>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dirty="0"/>
              <a:t>Run effect only when questionID and username changes</a:t>
            </a:r>
            <a:endParaRPr kumimoji="0" lang="en-US"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56537407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1206-D6D8-DD59-640C-1A3CB91B1F4C}"/>
              </a:ext>
            </a:extLst>
          </p:cNvPr>
          <p:cNvSpPr>
            <a:spLocks noGrp="1"/>
          </p:cNvSpPr>
          <p:nvPr>
            <p:ph type="title"/>
          </p:nvPr>
        </p:nvSpPr>
        <p:spPr/>
        <p:txBody>
          <a:bodyPr/>
          <a:lstStyle/>
          <a:p>
            <a:r>
              <a:rPr lang="en-US" dirty="0"/>
              <a:t>Interacting With a REST-based Server</a:t>
            </a:r>
          </a:p>
        </p:txBody>
      </p:sp>
      <p:sp>
        <p:nvSpPr>
          <p:cNvPr id="3" name="Text Placeholder 2">
            <a:extLst>
              <a:ext uri="{FF2B5EF4-FFF2-40B4-BE49-F238E27FC236}">
                <a16:creationId xmlns:a16="http://schemas.microsoft.com/office/drawing/2014/main" id="{B419CDC0-D58C-C6EE-AE4A-AD7E38E96A18}"/>
              </a:ext>
            </a:extLst>
          </p:cNvPr>
          <p:cNvSpPr>
            <a:spLocks noGrp="1"/>
          </p:cNvSpPr>
          <p:nvPr>
            <p:ph type="body" idx="1"/>
          </p:nvPr>
        </p:nvSpPr>
        <p:spPr>
          <a:xfrm>
            <a:off x="838199" y="1500159"/>
            <a:ext cx="10734207" cy="4705769"/>
          </a:xfrm>
        </p:spPr>
        <p:txBody>
          <a:bodyPr>
            <a:noAutofit/>
          </a:bodyPr>
          <a:lstStyle/>
          <a:p>
            <a:pPr>
              <a:lnSpc>
                <a:spcPts val="1350"/>
              </a:lnSpc>
              <a:buNone/>
            </a:pPr>
            <a:r>
              <a:rPr lang="en-US" sz="1600" dirty="0">
                <a:solidFill>
                  <a:srgbClr val="6A9955"/>
                </a:solidFill>
                <a:latin typeface="Consolas" panose="020B0609020204030204" pitchFamily="49" charset="0"/>
                <a:cs typeface="Consolas" panose="020B0609020204030204" pitchFamily="49" charset="0"/>
              </a:rPr>
              <a:t>/**</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6A9955"/>
                </a:solidFill>
                <a:latin typeface="Consolas" panose="020B0609020204030204" pitchFamily="49" charset="0"/>
                <a:cs typeface="Consolas" panose="020B0609020204030204" pitchFamily="49" charset="0"/>
              </a:rPr>
              <a:t>* Function to get a question by its ID.</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6A9955"/>
                </a:solidFill>
                <a:latin typeface="Consolas" panose="020B0609020204030204" pitchFamily="49" charset="0"/>
                <a:cs typeface="Consolas" panose="020B0609020204030204" pitchFamily="49" charset="0"/>
              </a:rPr>
              <a:t>*</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6A9955"/>
                </a:solidFill>
                <a:latin typeface="Consolas" panose="020B0609020204030204" pitchFamily="49" charset="0"/>
                <a:cs typeface="Consolas" panose="020B0609020204030204" pitchFamily="49" charset="0"/>
              </a:rPr>
              <a:t>* </a:t>
            </a:r>
            <a:r>
              <a:rPr lang="en-US" sz="1600" dirty="0">
                <a:solidFill>
                  <a:srgbClr val="569CD6"/>
                </a:solidFill>
                <a:latin typeface="Consolas" panose="020B0609020204030204" pitchFamily="49" charset="0"/>
                <a:cs typeface="Consolas" panose="020B0609020204030204" pitchFamily="49" charset="0"/>
              </a:rPr>
              <a:t>@param</a:t>
            </a:r>
            <a:r>
              <a:rPr lang="en-US" sz="1600" dirty="0">
                <a:solidFill>
                  <a:srgbClr val="6A9955"/>
                </a:solidFill>
                <a:latin typeface="Consolas" panose="020B0609020204030204" pitchFamily="49" charset="0"/>
                <a:cs typeface="Consolas" panose="020B0609020204030204" pitchFamily="49" charset="0"/>
              </a:rPr>
              <a:t> </a:t>
            </a:r>
            <a:r>
              <a:rPr lang="en-US" sz="1600" dirty="0">
                <a:solidFill>
                  <a:srgbClr val="9CDCFE"/>
                </a:solidFill>
                <a:latin typeface="Consolas" panose="020B0609020204030204" pitchFamily="49" charset="0"/>
                <a:cs typeface="Consolas" panose="020B0609020204030204" pitchFamily="49" charset="0"/>
              </a:rPr>
              <a:t>qid</a:t>
            </a:r>
            <a:r>
              <a:rPr lang="en-US" sz="1600" dirty="0">
                <a:solidFill>
                  <a:srgbClr val="6A9955"/>
                </a:solidFill>
                <a:latin typeface="Consolas" panose="020B0609020204030204" pitchFamily="49" charset="0"/>
                <a:cs typeface="Consolas" panose="020B0609020204030204" pitchFamily="49" charset="0"/>
              </a:rPr>
              <a:t> - The ID of the question to retrieve.</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6A9955"/>
                </a:solidFill>
                <a:latin typeface="Consolas" panose="020B0609020204030204" pitchFamily="49" charset="0"/>
                <a:cs typeface="Consolas" panose="020B0609020204030204" pitchFamily="49" charset="0"/>
              </a:rPr>
              <a:t>* </a:t>
            </a:r>
            <a:r>
              <a:rPr lang="en-US" sz="1600" dirty="0">
                <a:solidFill>
                  <a:srgbClr val="569CD6"/>
                </a:solidFill>
                <a:latin typeface="Consolas" panose="020B0609020204030204" pitchFamily="49" charset="0"/>
                <a:cs typeface="Consolas" panose="020B0609020204030204" pitchFamily="49" charset="0"/>
              </a:rPr>
              <a:t>@param</a:t>
            </a:r>
            <a:r>
              <a:rPr lang="en-US" sz="1600" dirty="0">
                <a:solidFill>
                  <a:srgbClr val="6A9955"/>
                </a:solidFill>
                <a:latin typeface="Consolas" panose="020B0609020204030204" pitchFamily="49" charset="0"/>
                <a:cs typeface="Consolas" panose="020B0609020204030204" pitchFamily="49" charset="0"/>
              </a:rPr>
              <a:t> </a:t>
            </a:r>
            <a:r>
              <a:rPr lang="en-US" sz="1600" dirty="0">
                <a:solidFill>
                  <a:srgbClr val="9CDCFE"/>
                </a:solidFill>
                <a:latin typeface="Consolas" panose="020B0609020204030204" pitchFamily="49" charset="0"/>
                <a:cs typeface="Consolas" panose="020B0609020204030204" pitchFamily="49" charset="0"/>
              </a:rPr>
              <a:t>username</a:t>
            </a:r>
            <a:r>
              <a:rPr lang="en-US" sz="1600" dirty="0">
                <a:solidFill>
                  <a:srgbClr val="6A9955"/>
                </a:solidFill>
                <a:latin typeface="Consolas" panose="020B0609020204030204" pitchFamily="49" charset="0"/>
                <a:cs typeface="Consolas" panose="020B0609020204030204" pitchFamily="49" charset="0"/>
              </a:rPr>
              <a:t> - The username of the user requesting the question.</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6A9955"/>
                </a:solidFill>
                <a:latin typeface="Consolas" panose="020B0609020204030204" pitchFamily="49" charset="0"/>
                <a:cs typeface="Consolas" panose="020B0609020204030204" pitchFamily="49" charset="0"/>
              </a:rPr>
              <a:t>* </a:t>
            </a:r>
            <a:r>
              <a:rPr lang="en-US" sz="1600" dirty="0">
                <a:solidFill>
                  <a:srgbClr val="569CD6"/>
                </a:solidFill>
                <a:latin typeface="Consolas" panose="020B0609020204030204" pitchFamily="49" charset="0"/>
                <a:cs typeface="Consolas" panose="020B0609020204030204" pitchFamily="49" charset="0"/>
              </a:rPr>
              <a:t>@throws</a:t>
            </a:r>
            <a:r>
              <a:rPr lang="en-US" sz="1600" dirty="0">
                <a:solidFill>
                  <a:srgbClr val="6A9955"/>
                </a:solidFill>
                <a:latin typeface="Consolas" panose="020B0609020204030204" pitchFamily="49" charset="0"/>
                <a:cs typeface="Consolas" panose="020B0609020204030204" pitchFamily="49" charset="0"/>
              </a:rPr>
              <a:t> Error if there is an issue fetching the question by ID.</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6A9955"/>
                </a:solidFill>
                <a:latin typeface="Consolas" panose="020B0609020204030204" pitchFamily="49" charset="0"/>
                <a:cs typeface="Consolas" panose="020B0609020204030204" pitchFamily="49" charset="0"/>
              </a:rPr>
              <a:t>*/</a:t>
            </a:r>
            <a:endParaRPr lang="en-US" sz="1600" dirty="0">
              <a:solidFill>
                <a:srgbClr val="CCCCCC"/>
              </a:solidFill>
              <a:latin typeface="Consolas" panose="020B0609020204030204" pitchFamily="49" charset="0"/>
              <a:cs typeface="Consolas" panose="020B0609020204030204" pitchFamily="49" charset="0"/>
            </a:endParaRPr>
          </a:p>
          <a:p>
            <a:pPr>
              <a:lnSpc>
                <a:spcPts val="1350"/>
              </a:lnSpc>
              <a:buNone/>
            </a:pPr>
            <a:r>
              <a:rPr lang="en-US" sz="1600" dirty="0">
                <a:solidFill>
                  <a:srgbClr val="569CD6"/>
                </a:solidFill>
                <a:latin typeface="Consolas" panose="020B0609020204030204" pitchFamily="49" charset="0"/>
                <a:cs typeface="Consolas" panose="020B0609020204030204" pitchFamily="49" charset="0"/>
              </a:rPr>
              <a:t>const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chemeClr val="tx1"/>
                </a:solidFill>
                <a:latin typeface="Consolas" panose="020B0609020204030204" pitchFamily="49" charset="0"/>
                <a:cs typeface="Consolas" panose="020B0609020204030204" pitchFamily="49" charset="0"/>
              </a:rPr>
              <a:t>getQuestionById = </a:t>
            </a:r>
            <a:r>
              <a:rPr lang="en-US" sz="1600" dirty="0">
                <a:solidFill>
                  <a:srgbClr val="569CD6"/>
                </a:solidFill>
                <a:latin typeface="Consolas" panose="020B0609020204030204" pitchFamily="49" charset="0"/>
                <a:cs typeface="Consolas" panose="020B0609020204030204" pitchFamily="49" charset="0"/>
              </a:rPr>
              <a:t>async</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chemeClr val="tx1"/>
                </a:solidFill>
                <a:latin typeface="Consolas" panose="020B0609020204030204" pitchFamily="49" charset="0"/>
                <a:cs typeface="Consolas" panose="020B0609020204030204" pitchFamily="49" charset="0"/>
              </a:rPr>
              <a:t>(</a:t>
            </a:r>
          </a:p>
          <a:p>
            <a:pPr>
              <a:lnSpc>
                <a:spcPts val="1350"/>
              </a:lnSpc>
              <a:buNone/>
            </a:pPr>
            <a:r>
              <a:rPr lang="en-US" sz="1600" dirty="0">
                <a:solidFill>
                  <a:srgbClr val="9CDCFE"/>
                </a:solidFill>
                <a:latin typeface="Consolas" panose="020B0609020204030204" pitchFamily="49" charset="0"/>
                <a:cs typeface="Consolas" panose="020B0609020204030204" pitchFamily="49" charset="0"/>
              </a:rPr>
              <a:t>qid</a:t>
            </a:r>
            <a:r>
              <a:rPr lang="en-US" sz="1600" dirty="0">
                <a:solidFill>
                  <a:schemeClr val="tx1"/>
                </a:solidFill>
                <a:latin typeface="Consolas" panose="020B0609020204030204" pitchFamily="49" charset="0"/>
                <a:cs typeface="Consolas" panose="020B0609020204030204" pitchFamily="49" charset="0"/>
              </a:rPr>
              <a: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4EC9B0"/>
                </a:solidFill>
                <a:latin typeface="Consolas" panose="020B0609020204030204" pitchFamily="49" charset="0"/>
                <a:cs typeface="Consolas" panose="020B0609020204030204" pitchFamily="49" charset="0"/>
              </a:rPr>
              <a:t>string</a:t>
            </a:r>
            <a:r>
              <a:rPr lang="en-US" sz="1600" dirty="0">
                <a:solidFill>
                  <a:srgbClr val="CCCCCC"/>
                </a:solidFill>
                <a:latin typeface="Consolas" panose="020B0609020204030204" pitchFamily="49" charset="0"/>
                <a:cs typeface="Consolas" panose="020B0609020204030204" pitchFamily="49" charset="0"/>
              </a:rPr>
              <a:t>,</a:t>
            </a:r>
          </a:p>
          <a:p>
            <a:pPr>
              <a:lnSpc>
                <a:spcPts val="1350"/>
              </a:lnSpc>
              <a:buNone/>
            </a:pPr>
            <a:r>
              <a:rPr lang="en-US" sz="1600" dirty="0">
                <a:solidFill>
                  <a:srgbClr val="9CDCFE"/>
                </a:solidFill>
                <a:latin typeface="Consolas" panose="020B0609020204030204" pitchFamily="49" charset="0"/>
                <a:cs typeface="Consolas" panose="020B0609020204030204" pitchFamily="49" charset="0"/>
              </a:rPr>
              <a:t>username</a:t>
            </a:r>
            <a:r>
              <a:rPr lang="en-US" sz="1600" dirty="0">
                <a:solidFill>
                  <a:schemeClr val="tx1"/>
                </a:solidFill>
                <a:latin typeface="Consolas" panose="020B0609020204030204" pitchFamily="49" charset="0"/>
                <a:cs typeface="Consolas" panose="020B0609020204030204" pitchFamily="49" charset="0"/>
              </a:rPr>
              <a: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4EC9B0"/>
                </a:solidFill>
                <a:latin typeface="Consolas" panose="020B0609020204030204" pitchFamily="49" charset="0"/>
                <a:cs typeface="Consolas" panose="020B0609020204030204" pitchFamily="49" charset="0"/>
              </a:rPr>
              <a:t>string</a:t>
            </a:r>
            <a:r>
              <a:rPr lang="en-US" sz="1600" dirty="0">
                <a:solidFill>
                  <a:srgbClr val="CCCCCC"/>
                </a:solidFill>
                <a:latin typeface="Consolas" panose="020B0609020204030204" pitchFamily="49" charset="0"/>
                <a:cs typeface="Consolas" panose="020B0609020204030204" pitchFamily="49" charset="0"/>
              </a:rPr>
              <a:t>,</a:t>
            </a:r>
          </a:p>
          <a:p>
            <a:pPr>
              <a:lnSpc>
                <a:spcPts val="1350"/>
              </a:lnSpc>
              <a:buNone/>
            </a:pPr>
            <a:r>
              <a:rPr lang="en-US" sz="1600" dirty="0">
                <a:solidFill>
                  <a:schemeClr val="tx1"/>
                </a:solidFill>
                <a:latin typeface="Consolas" panose="020B0609020204030204" pitchFamily="49" charset="0"/>
                <a:cs typeface="Consolas" panose="020B0609020204030204" pitchFamily="49" charset="0"/>
              </a:rPr>
              <a: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4EC9B0"/>
                </a:solidFill>
                <a:latin typeface="Consolas" panose="020B0609020204030204" pitchFamily="49" charset="0"/>
                <a:cs typeface="Consolas" panose="020B0609020204030204" pitchFamily="49" charset="0"/>
              </a:rPr>
              <a:t>Promise</a:t>
            </a:r>
            <a:r>
              <a:rPr lang="en-US" sz="1600" dirty="0">
                <a:solidFill>
                  <a:schemeClr val="tx1"/>
                </a:solidFill>
                <a:latin typeface="Consolas" panose="020B0609020204030204" pitchFamily="49" charset="0"/>
                <a:cs typeface="Consolas" panose="020B0609020204030204" pitchFamily="49" charset="0"/>
              </a:rPr>
              <a:t>&lt;</a:t>
            </a:r>
            <a:r>
              <a:rPr lang="en-US" sz="1600" dirty="0">
                <a:solidFill>
                  <a:srgbClr val="4EC9B0"/>
                </a:solidFill>
                <a:latin typeface="Consolas" panose="020B0609020204030204" pitchFamily="49" charset="0"/>
                <a:cs typeface="Consolas" panose="020B0609020204030204" pitchFamily="49" charset="0"/>
              </a:rPr>
              <a:t>PopulatedDatabaseQuestion</a:t>
            </a:r>
            <a:r>
              <a:rPr lang="en-US" sz="1600" dirty="0">
                <a:solidFill>
                  <a:schemeClr val="tx1"/>
                </a:solidFill>
                <a:latin typeface="Consolas" panose="020B0609020204030204" pitchFamily="49" charset="0"/>
                <a:cs typeface="Consolas" panose="020B0609020204030204" pitchFamily="49" charset="0"/>
              </a:rPr>
              <a:t>&gt; =&gt; {</a:t>
            </a:r>
          </a:p>
          <a:p>
            <a:pPr>
              <a:lnSpc>
                <a:spcPts val="1350"/>
              </a:lnSpc>
              <a:buNone/>
            </a:pPr>
            <a:r>
              <a:rPr lang="en-US" sz="1600" dirty="0">
                <a:solidFill>
                  <a:srgbClr val="569CD6"/>
                </a:solidFill>
                <a:latin typeface="Consolas" panose="020B0609020204030204" pitchFamily="49" charset="0"/>
                <a:cs typeface="Consolas" panose="020B0609020204030204" pitchFamily="49" charset="0"/>
              </a:rPr>
              <a:t> const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4FC1FF"/>
                </a:solidFill>
                <a:latin typeface="Consolas" panose="020B0609020204030204" pitchFamily="49" charset="0"/>
                <a:cs typeface="Consolas" panose="020B0609020204030204" pitchFamily="49" charset="0"/>
              </a:rPr>
              <a:t>res</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chemeClr val="tx1"/>
                </a:solidFill>
                <a:latin typeface="Consolas" panose="020B0609020204030204" pitchFamily="49" charset="0"/>
                <a:cs typeface="Consolas" panose="020B0609020204030204" pitchFamily="49" charset="0"/>
              </a:rPr>
              <a: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C586C0"/>
                </a:solidFill>
                <a:latin typeface="Consolas" panose="020B0609020204030204" pitchFamily="49" charset="0"/>
                <a:cs typeface="Consolas" panose="020B0609020204030204" pitchFamily="49" charset="0"/>
              </a:rPr>
              <a:t>await</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4FC1FF"/>
                </a:solidFill>
                <a:latin typeface="Consolas" panose="020B0609020204030204" pitchFamily="49" charset="0"/>
                <a:cs typeface="Consolas" panose="020B0609020204030204" pitchFamily="49" charset="0"/>
              </a:rPr>
              <a:t>api</a:t>
            </a:r>
            <a:r>
              <a:rPr lang="en-US" sz="1600" dirty="0">
                <a:solidFill>
                  <a:schemeClr val="tx1"/>
                </a:solidFill>
                <a:latin typeface="Consolas" panose="020B0609020204030204" pitchFamily="49" charset="0"/>
                <a:cs typeface="Consolas" panose="020B0609020204030204" pitchFamily="49" charset="0"/>
              </a:rPr>
              <a:t>.get(`</a:t>
            </a:r>
            <a:r>
              <a:rPr lang="en-US" sz="1600" dirty="0">
                <a:solidFill>
                  <a:srgbClr val="569CD6"/>
                </a:solidFill>
                <a:latin typeface="Consolas" panose="020B0609020204030204" pitchFamily="49" charset="0"/>
                <a:cs typeface="Consolas" panose="020B0609020204030204" pitchFamily="49" charset="0"/>
              </a:rPr>
              <a:t>${</a:t>
            </a:r>
            <a:r>
              <a:rPr lang="en-US" sz="1600" dirty="0">
                <a:solidFill>
                  <a:srgbClr val="4FC1FF"/>
                </a:solidFill>
                <a:latin typeface="Consolas" panose="020B0609020204030204" pitchFamily="49" charset="0"/>
                <a:cs typeface="Consolas" panose="020B0609020204030204" pitchFamily="49" charset="0"/>
              </a:rPr>
              <a:t>QUESTION_API_URL</a:t>
            </a:r>
            <a:r>
              <a:rPr lang="en-US" sz="1600" dirty="0">
                <a:solidFill>
                  <a:srgbClr val="569CD6"/>
                </a:solidFill>
                <a:latin typeface="Consolas" panose="020B0609020204030204" pitchFamily="49" charset="0"/>
                <a:cs typeface="Consolas" panose="020B0609020204030204" pitchFamily="49" charset="0"/>
              </a:rPr>
              <a:t>}</a:t>
            </a:r>
            <a:r>
              <a:rPr lang="en-US" sz="1600" dirty="0">
                <a:solidFill>
                  <a:srgbClr val="CE9178"/>
                </a:solidFill>
                <a:latin typeface="Consolas" panose="020B0609020204030204" pitchFamily="49" charset="0"/>
                <a:cs typeface="Consolas" panose="020B0609020204030204" pitchFamily="49" charset="0"/>
              </a:rPr>
              <a:t>/getQuestionById/</a:t>
            </a:r>
            <a:r>
              <a:rPr lang="en-US" sz="1600" dirty="0">
                <a:solidFill>
                  <a:srgbClr val="569CD6"/>
                </a:solidFill>
                <a:latin typeface="Consolas" panose="020B0609020204030204" pitchFamily="49" charset="0"/>
                <a:cs typeface="Consolas" panose="020B0609020204030204" pitchFamily="49" charset="0"/>
              </a:rPr>
              <a:t>${</a:t>
            </a:r>
            <a:r>
              <a:rPr lang="en-US" sz="1600" dirty="0">
                <a:solidFill>
                  <a:srgbClr val="9CDCFE"/>
                </a:solidFill>
                <a:latin typeface="Consolas" panose="020B0609020204030204" pitchFamily="49" charset="0"/>
                <a:cs typeface="Consolas" panose="020B0609020204030204" pitchFamily="49" charset="0"/>
              </a:rPr>
              <a:t>qid</a:t>
            </a:r>
            <a:r>
              <a:rPr lang="en-US" sz="1600" dirty="0">
                <a:solidFill>
                  <a:srgbClr val="569CD6"/>
                </a:solidFill>
                <a:latin typeface="Consolas" panose="020B0609020204030204" pitchFamily="49" charset="0"/>
                <a:cs typeface="Consolas" panose="020B0609020204030204" pitchFamily="49" charset="0"/>
              </a:rPr>
              <a:t>}</a:t>
            </a:r>
            <a:r>
              <a:rPr lang="en-US" sz="1600" dirty="0">
                <a:solidFill>
                  <a:srgbClr val="CE9178"/>
                </a:solidFill>
                <a:latin typeface="Consolas" panose="020B0609020204030204" pitchFamily="49" charset="0"/>
                <a:cs typeface="Consolas" panose="020B0609020204030204" pitchFamily="49" charset="0"/>
              </a:rPr>
              <a:t>?username=</a:t>
            </a:r>
            <a:r>
              <a:rPr lang="en-US" sz="1600" dirty="0">
                <a:solidFill>
                  <a:srgbClr val="569CD6"/>
                </a:solidFill>
                <a:latin typeface="Consolas" panose="020B0609020204030204" pitchFamily="49" charset="0"/>
                <a:cs typeface="Consolas" panose="020B0609020204030204" pitchFamily="49" charset="0"/>
              </a:rPr>
              <a:t>${</a:t>
            </a:r>
            <a:r>
              <a:rPr lang="en-US" sz="1600" dirty="0">
                <a:solidFill>
                  <a:srgbClr val="9CDCFE"/>
                </a:solidFill>
                <a:latin typeface="Consolas" panose="020B0609020204030204" pitchFamily="49" charset="0"/>
                <a:cs typeface="Consolas" panose="020B0609020204030204" pitchFamily="49" charset="0"/>
              </a:rPr>
              <a:t>username</a:t>
            </a:r>
            <a:r>
              <a:rPr lang="en-US" sz="1600" dirty="0">
                <a:solidFill>
                  <a:srgbClr val="569CD6"/>
                </a:solidFill>
                <a:latin typeface="Consolas" panose="020B0609020204030204" pitchFamily="49" charset="0"/>
                <a:cs typeface="Consolas" panose="020B0609020204030204" pitchFamily="49" charset="0"/>
              </a:rPr>
              <a:t>}</a:t>
            </a:r>
            <a:r>
              <a:rPr lang="en-US" sz="1600" dirty="0">
                <a:solidFill>
                  <a:schemeClr val="tx1"/>
                </a:solidFill>
                <a:latin typeface="Consolas" panose="020B0609020204030204" pitchFamily="49" charset="0"/>
                <a:cs typeface="Consolas" panose="020B0609020204030204" pitchFamily="49" charset="0"/>
              </a:rPr>
              <a:t>`);</a:t>
            </a:r>
          </a:p>
          <a:p>
            <a:pPr>
              <a:lnSpc>
                <a:spcPts val="1350"/>
              </a:lnSpc>
              <a:buNone/>
            </a:pPr>
            <a:r>
              <a:rPr lang="en-US" sz="1600" dirty="0">
                <a:solidFill>
                  <a:srgbClr val="C586C0"/>
                </a:solidFill>
                <a:latin typeface="Consolas" panose="020B0609020204030204" pitchFamily="49" charset="0"/>
                <a:cs typeface="Consolas" panose="020B0609020204030204" pitchFamily="49" charset="0"/>
              </a:rPr>
              <a:t> if</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chemeClr val="tx1"/>
                </a:solidFill>
                <a:latin typeface="Consolas" panose="020B0609020204030204" pitchFamily="49" charset="0"/>
                <a:cs typeface="Consolas" panose="020B0609020204030204" pitchFamily="49" charset="0"/>
              </a:rPr>
              <a:t>(</a:t>
            </a:r>
            <a:r>
              <a:rPr lang="en-US" sz="1600" dirty="0">
                <a:solidFill>
                  <a:srgbClr val="4FC1FF"/>
                </a:solidFill>
                <a:latin typeface="Consolas" panose="020B0609020204030204" pitchFamily="49" charset="0"/>
                <a:cs typeface="Consolas" panose="020B0609020204030204" pitchFamily="49" charset="0"/>
              </a:rPr>
              <a:t>res</a:t>
            </a:r>
            <a:r>
              <a:rPr lang="en-US" sz="1600" dirty="0">
                <a:solidFill>
                  <a:srgbClr val="CCCCCC"/>
                </a:solidFill>
                <a:latin typeface="Consolas" panose="020B0609020204030204" pitchFamily="49" charset="0"/>
                <a:cs typeface="Consolas" panose="020B0609020204030204" pitchFamily="49" charset="0"/>
              </a:rPr>
              <a:t>.</a:t>
            </a:r>
            <a:r>
              <a:rPr lang="en-US" sz="1600" dirty="0">
                <a:solidFill>
                  <a:srgbClr val="9CDCFE"/>
                </a:solidFill>
                <a:latin typeface="Consolas" panose="020B0609020204030204" pitchFamily="49" charset="0"/>
                <a:cs typeface="Consolas" panose="020B0609020204030204" pitchFamily="49" charset="0"/>
              </a:rPr>
              <a:t>status</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chemeClr val="tx1"/>
                </a:solidFill>
                <a:latin typeface="Consolas" panose="020B0609020204030204" pitchFamily="49" charset="0"/>
                <a:cs typeface="Consolas" panose="020B0609020204030204" pitchFamily="49" charset="0"/>
              </a:rPr>
              <a:t>!== 200) {</a:t>
            </a:r>
          </a:p>
          <a:p>
            <a:pPr>
              <a:lnSpc>
                <a:spcPts val="1350"/>
              </a:lnSpc>
              <a:buNone/>
            </a:pPr>
            <a:r>
              <a:rPr lang="en-US" sz="1600" dirty="0">
                <a:solidFill>
                  <a:srgbClr val="C586C0"/>
                </a:solidFill>
                <a:latin typeface="Consolas" panose="020B0609020204030204" pitchFamily="49" charset="0"/>
                <a:cs typeface="Consolas" panose="020B0609020204030204" pitchFamily="49" charset="0"/>
              </a:rPr>
              <a:t> 	throw</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569CD6"/>
                </a:solidFill>
                <a:latin typeface="Consolas" panose="020B0609020204030204" pitchFamily="49" charset="0"/>
                <a:cs typeface="Consolas" panose="020B0609020204030204" pitchFamily="49" charset="0"/>
              </a:rPr>
              <a:t>new</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4EC9B0"/>
                </a:solidFill>
                <a:latin typeface="Consolas" panose="020B0609020204030204" pitchFamily="49" charset="0"/>
                <a:cs typeface="Consolas" panose="020B0609020204030204" pitchFamily="49" charset="0"/>
              </a:rPr>
              <a:t>Error</a:t>
            </a:r>
            <a:r>
              <a:rPr lang="en-US" sz="1600" dirty="0">
                <a:solidFill>
                  <a:schemeClr val="tx1"/>
                </a:solidFill>
                <a:latin typeface="Consolas" panose="020B0609020204030204" pitchFamily="49" charset="0"/>
                <a:cs typeface="Consolas" panose="020B0609020204030204" pitchFamily="49" charset="0"/>
              </a:rPr>
              <a:t>(</a:t>
            </a:r>
            <a:r>
              <a:rPr lang="en-US" sz="1600" dirty="0">
                <a:solidFill>
                  <a:srgbClr val="CE9178"/>
                </a:solidFill>
                <a:latin typeface="Consolas" panose="020B0609020204030204" pitchFamily="49" charset="0"/>
                <a:cs typeface="Consolas" panose="020B0609020204030204" pitchFamily="49" charset="0"/>
              </a:rPr>
              <a:t>'Error when fetching question by id’</a:t>
            </a:r>
            <a:r>
              <a:rPr lang="en-US" sz="1600" dirty="0">
                <a:solidFill>
                  <a:schemeClr val="tx1"/>
                </a:solidFill>
                <a:latin typeface="Consolas" panose="020B0609020204030204" pitchFamily="49" charset="0"/>
                <a:cs typeface="Consolas" panose="020B0609020204030204" pitchFamily="49" charset="0"/>
              </a:rPr>
              <a:t>);</a:t>
            </a:r>
          </a:p>
          <a:p>
            <a:pPr>
              <a:lnSpc>
                <a:spcPts val="1350"/>
              </a:lnSpc>
              <a:buNone/>
            </a:pPr>
            <a:r>
              <a:rPr lang="en-US" sz="1600" dirty="0">
                <a:solidFill>
                  <a:schemeClr val="tx1"/>
                </a:solidFill>
                <a:latin typeface="Consolas" panose="020B0609020204030204" pitchFamily="49" charset="0"/>
                <a:cs typeface="Consolas" panose="020B0609020204030204" pitchFamily="49" charset="0"/>
              </a:rPr>
              <a:t> }</a:t>
            </a:r>
          </a:p>
          <a:p>
            <a:pPr>
              <a:lnSpc>
                <a:spcPts val="1350"/>
              </a:lnSpc>
              <a:buNone/>
            </a:pPr>
            <a:r>
              <a:rPr lang="en-US" sz="1600" dirty="0">
                <a:solidFill>
                  <a:srgbClr val="C586C0"/>
                </a:solidFill>
                <a:latin typeface="Consolas" panose="020B0609020204030204" pitchFamily="49" charset="0"/>
                <a:cs typeface="Consolas" panose="020B0609020204030204" pitchFamily="49" charset="0"/>
              </a:rPr>
              <a:t> return</a:t>
            </a:r>
            <a:r>
              <a:rPr lang="en-US" sz="1600" dirty="0">
                <a:solidFill>
                  <a:srgbClr val="CCCCCC"/>
                </a:solidFill>
                <a:latin typeface="Consolas" panose="020B0609020204030204" pitchFamily="49" charset="0"/>
                <a:cs typeface="Consolas" panose="020B0609020204030204" pitchFamily="49" charset="0"/>
              </a:rPr>
              <a:t> </a:t>
            </a:r>
            <a:r>
              <a:rPr lang="en-US" sz="1600" dirty="0">
                <a:solidFill>
                  <a:srgbClr val="4FC1FF"/>
                </a:solidFill>
                <a:latin typeface="Consolas" panose="020B0609020204030204" pitchFamily="49" charset="0"/>
                <a:cs typeface="Consolas" panose="020B0609020204030204" pitchFamily="49" charset="0"/>
              </a:rPr>
              <a:t>res</a:t>
            </a:r>
            <a:r>
              <a:rPr lang="en-US" sz="1600" dirty="0">
                <a:solidFill>
                  <a:srgbClr val="CCCCCC"/>
                </a:solidFill>
                <a:latin typeface="Consolas" panose="020B0609020204030204" pitchFamily="49" charset="0"/>
                <a:cs typeface="Consolas" panose="020B0609020204030204" pitchFamily="49" charset="0"/>
              </a:rPr>
              <a:t>.</a:t>
            </a:r>
            <a:r>
              <a:rPr lang="en-US" sz="1600" dirty="0">
                <a:solidFill>
                  <a:srgbClr val="9CDCFE"/>
                </a:solidFill>
                <a:latin typeface="Consolas" panose="020B0609020204030204" pitchFamily="49" charset="0"/>
                <a:cs typeface="Consolas" panose="020B0609020204030204" pitchFamily="49" charset="0"/>
              </a:rPr>
              <a:t>data</a:t>
            </a:r>
            <a:r>
              <a:rPr lang="en-US" sz="1600" dirty="0">
                <a:solidFill>
                  <a:srgbClr val="CCCCCC"/>
                </a:solidFill>
                <a:latin typeface="Consolas" panose="020B0609020204030204" pitchFamily="49" charset="0"/>
                <a:cs typeface="Consolas" panose="020B0609020204030204" pitchFamily="49" charset="0"/>
              </a:rPr>
              <a:t>;</a:t>
            </a:r>
          </a:p>
          <a:p>
            <a:pPr>
              <a:lnSpc>
                <a:spcPts val="1350"/>
              </a:lnSpc>
              <a:buNone/>
            </a:pPr>
            <a:r>
              <a:rPr lang="en-US" sz="1600" dirty="0">
                <a:solidFill>
                  <a:schemeClr val="tx1"/>
                </a:solidFill>
                <a:latin typeface="Consolas" panose="020B0609020204030204" pitchFamily="49" charset="0"/>
                <a:cs typeface="Consolas" panose="020B0609020204030204" pitchFamily="49" charset="0"/>
              </a:rPr>
              <a:t>};</a:t>
            </a:r>
          </a:p>
          <a:p>
            <a:pPr marL="0" indent="0" hangingPunct="0">
              <a:lnSpc>
                <a:spcPct val="100000"/>
              </a:lnSpc>
              <a:spcBef>
                <a:spcPts val="0"/>
              </a:spcBef>
              <a:buSzTx/>
              <a:buNone/>
            </a:pPr>
            <a:endParaRPr lang="en-US" sz="1600" dirty="0">
              <a:latin typeface="Consolas" panose="020B0609020204030204" pitchFamily="49" charset="0"/>
              <a:cs typeface="Consolas" panose="020B0609020204030204" pitchFamily="49" charset="0"/>
            </a:endParaRPr>
          </a:p>
          <a:p>
            <a:endParaRPr lang="en-US"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823D73A3-C92A-5006-1061-17AFBC99FDDC}"/>
              </a:ext>
            </a:extLst>
          </p:cNvPr>
          <p:cNvSpPr>
            <a:spLocks noGrp="1"/>
          </p:cNvSpPr>
          <p:nvPr>
            <p:ph type="sldNum" sz="quarter" idx="2"/>
          </p:nvPr>
        </p:nvSpPr>
        <p:spPr/>
        <p:txBody>
          <a:bodyPr/>
          <a:lstStyle/>
          <a:p>
            <a:fld id="{86CB4B4D-7CA3-9044-876B-883B54F8677D}" type="slidenum">
              <a:rPr lang="en-US" smtClean="0"/>
              <a:t>36</a:t>
            </a:fld>
            <a:endParaRPr lang="en-US"/>
          </a:p>
        </p:txBody>
      </p:sp>
    </p:spTree>
    <p:extLst>
      <p:ext uri="{BB962C8B-B14F-4D97-AF65-F5344CB8AC3E}">
        <p14:creationId xmlns:p14="http://schemas.microsoft.com/office/powerpoint/2010/main" val="369648630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3E53-FF68-ECA9-41B7-A563FB19066E}"/>
              </a:ext>
            </a:extLst>
          </p:cNvPr>
          <p:cNvSpPr>
            <a:spLocks noGrp="1"/>
          </p:cNvSpPr>
          <p:nvPr>
            <p:ph type="title"/>
          </p:nvPr>
        </p:nvSpPr>
        <p:spPr/>
        <p:txBody>
          <a:bodyPr/>
          <a:lstStyle/>
          <a:p>
            <a:r>
              <a:rPr lang="en-US" dirty="0"/>
              <a:t>Interacting With a REST-based Server</a:t>
            </a:r>
          </a:p>
        </p:txBody>
      </p:sp>
      <p:sp>
        <p:nvSpPr>
          <p:cNvPr id="3" name="Text Placeholder 2">
            <a:extLst>
              <a:ext uri="{FF2B5EF4-FFF2-40B4-BE49-F238E27FC236}">
                <a16:creationId xmlns:a16="http://schemas.microsoft.com/office/drawing/2014/main" id="{96B6F4DD-E630-766B-38DC-2A647B5DDC35}"/>
              </a:ext>
            </a:extLst>
          </p:cNvPr>
          <p:cNvSpPr>
            <a:spLocks noGrp="1"/>
          </p:cNvSpPr>
          <p:nvPr>
            <p:ph type="body" idx="1"/>
          </p:nvPr>
        </p:nvSpPr>
        <p:spPr>
          <a:xfrm>
            <a:off x="838200" y="1489142"/>
            <a:ext cx="10256976" cy="4351339"/>
          </a:xfrm>
        </p:spPr>
        <p:txBody>
          <a:bodyPr>
            <a:noAutofit/>
          </a:bodyPr>
          <a:lstStyle/>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 AnswerPage component that displays the full content of a question along with its answers.</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 It also includes the functionality to vote, ask a new question, and post a new answer.</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6A9955"/>
                </a:solidFill>
                <a:effectLst/>
                <a:latin typeface="Consolas" panose="020B0609020204030204" pitchFamily="49" charset="0"/>
                <a:cs typeface="Consolas" panose="020B0609020204030204" pitchFamily="49" charset="0"/>
              </a:rPr>
              <a:t>*/</a:t>
            </a: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569CD6"/>
                </a:solidFill>
                <a:effectLst/>
                <a:latin typeface="Consolas" panose="020B0609020204030204" pitchFamily="49" charset="0"/>
                <a:cs typeface="Consolas" panose="020B0609020204030204" pitchFamily="49" charset="0"/>
              </a:rPr>
              <a:t>const</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chemeClr val="tx1"/>
                </a:solidFill>
                <a:effectLst/>
                <a:latin typeface="Consolas" panose="020B0609020204030204" pitchFamily="49" charset="0"/>
                <a:cs typeface="Consolas" panose="020B0609020204030204" pitchFamily="49" charset="0"/>
              </a:rPr>
              <a:t>AnswerPage = () =&gt; {</a:t>
            </a:r>
          </a:p>
          <a:p>
            <a:pPr>
              <a:lnSpc>
                <a:spcPts val="1350"/>
              </a:lnSpc>
              <a:buNone/>
            </a:pPr>
            <a:r>
              <a:rPr lang="en-US" sz="1600" b="0" dirty="0">
                <a:solidFill>
                  <a:srgbClr val="569CD6"/>
                </a:solidFill>
                <a:effectLst/>
                <a:latin typeface="Consolas" panose="020B0609020204030204" pitchFamily="49" charset="0"/>
                <a:cs typeface="Consolas" panose="020B0609020204030204" pitchFamily="49" charset="0"/>
              </a:rPr>
              <a:t> const</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chemeClr val="tx1"/>
                </a:solidFill>
                <a:effectLst/>
                <a:latin typeface="Consolas" panose="020B0609020204030204" pitchFamily="49" charset="0"/>
                <a:cs typeface="Consolas" panose="020B0609020204030204" pitchFamily="49" charset="0"/>
              </a:rPr>
              <a:t>{</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4FC1FF"/>
                </a:solidFill>
                <a:effectLst/>
                <a:latin typeface="Consolas" panose="020B0609020204030204" pitchFamily="49" charset="0"/>
                <a:cs typeface="Consolas" panose="020B0609020204030204" pitchFamily="49" charset="0"/>
              </a:rPr>
              <a:t>questionID</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4FC1FF"/>
                </a:solidFill>
                <a:effectLst/>
                <a:latin typeface="Consolas" panose="020B0609020204030204" pitchFamily="49" charset="0"/>
                <a:cs typeface="Consolas" panose="020B0609020204030204" pitchFamily="49" charset="0"/>
              </a:rPr>
              <a:t>question</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chemeClr val="tx1"/>
                </a:solidFill>
                <a:effectLst/>
                <a:latin typeface="Consolas" panose="020B0609020204030204" pitchFamily="49" charset="0"/>
                <a:cs typeface="Consolas" panose="020B0609020204030204" pitchFamily="49" charset="0"/>
              </a:rPr>
              <a:t>handleNewComment, handleNewAnswer } = useAnswerPage();</a:t>
            </a:r>
          </a:p>
          <a:p>
            <a:pPr>
              <a:lnSpc>
                <a:spcPts val="1350"/>
              </a:lnSpc>
              <a:buNone/>
            </a:pPr>
            <a:endParaRPr lang="en-US" sz="1600" b="0" dirty="0">
              <a:solidFill>
                <a:srgbClr val="CCCCCC"/>
              </a:solidFill>
              <a:effectLst/>
              <a:latin typeface="Consolas" panose="020B0609020204030204" pitchFamily="49" charset="0"/>
              <a:cs typeface="Consolas" panose="020B0609020204030204" pitchFamily="49" charset="0"/>
            </a:endParaRPr>
          </a:p>
          <a:p>
            <a:pPr>
              <a:lnSpc>
                <a:spcPts val="1350"/>
              </a:lnSpc>
              <a:buNone/>
            </a:pPr>
            <a:r>
              <a:rPr lang="en-US" sz="1600" b="0" dirty="0">
                <a:solidFill>
                  <a:srgbClr val="C586C0"/>
                </a:solidFill>
                <a:effectLst/>
                <a:latin typeface="Consolas" panose="020B0609020204030204" pitchFamily="49" charset="0"/>
                <a:cs typeface="Consolas" panose="020B0609020204030204" pitchFamily="49" charset="0"/>
              </a:rPr>
              <a:t> if</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chemeClr val="tx1"/>
                </a:solidFill>
                <a:effectLst/>
                <a:latin typeface="Consolas" panose="020B0609020204030204" pitchFamily="49" charset="0"/>
                <a:cs typeface="Consolas" panose="020B0609020204030204" pitchFamily="49" charset="0"/>
              </a:rPr>
              <a:t>(!</a:t>
            </a:r>
            <a:r>
              <a:rPr lang="en-US" sz="1600" b="0" dirty="0">
                <a:solidFill>
                  <a:srgbClr val="4FC1FF"/>
                </a:solidFill>
                <a:effectLst/>
                <a:latin typeface="Consolas" panose="020B0609020204030204" pitchFamily="49" charset="0"/>
                <a:cs typeface="Consolas" panose="020B0609020204030204" pitchFamily="49" charset="0"/>
              </a:rPr>
              <a:t>question</a:t>
            </a:r>
            <a:r>
              <a:rPr lang="en-US" sz="1600" b="0" dirty="0">
                <a:solidFill>
                  <a:schemeClr val="tx1"/>
                </a:solidFill>
                <a:effectLst/>
                <a:latin typeface="Consolas" panose="020B0609020204030204" pitchFamily="49" charset="0"/>
                <a:cs typeface="Consolas" panose="020B0609020204030204" pitchFamily="49" charset="0"/>
              </a:rPr>
              <a:t>) {</a:t>
            </a:r>
          </a:p>
          <a:p>
            <a:pPr>
              <a:lnSpc>
                <a:spcPts val="1350"/>
              </a:lnSpc>
              <a:buNone/>
            </a:pPr>
            <a:r>
              <a:rPr lang="en-US" sz="1600" b="0" dirty="0">
                <a:solidFill>
                  <a:srgbClr val="C586C0"/>
                </a:solidFill>
                <a:effectLst/>
                <a:latin typeface="Consolas" panose="020B0609020204030204" pitchFamily="49" charset="0"/>
                <a:cs typeface="Consolas" panose="020B0609020204030204" pitchFamily="49" charset="0"/>
              </a:rPr>
              <a:t>	return</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569CD6"/>
                </a:solidFill>
                <a:effectLst/>
                <a:latin typeface="Consolas" panose="020B0609020204030204" pitchFamily="49" charset="0"/>
                <a:cs typeface="Consolas" panose="020B0609020204030204" pitchFamily="49" charset="0"/>
              </a:rPr>
              <a:t>null</a:t>
            </a:r>
            <a:r>
              <a:rPr lang="en-US" sz="1600" b="0" dirty="0">
                <a:solidFill>
                  <a:srgbClr val="CCCCCC"/>
                </a:solidFill>
                <a:effectLst/>
                <a:latin typeface="Consolas" panose="020B0609020204030204" pitchFamily="49" charset="0"/>
                <a:cs typeface="Consolas" panose="020B0609020204030204" pitchFamily="49" charset="0"/>
              </a:rPr>
              <a:t>;</a:t>
            </a:r>
          </a:p>
          <a:p>
            <a:pPr>
              <a:lnSpc>
                <a:spcPts val="1350"/>
              </a:lnSpc>
              <a:buNone/>
            </a:pPr>
            <a:r>
              <a:rPr lang="en-US" sz="1600" b="0" dirty="0">
                <a:solidFill>
                  <a:schemeClr val="tx1"/>
                </a:solidFill>
                <a:effectLst/>
                <a:latin typeface="Consolas" panose="020B0609020204030204" pitchFamily="49" charset="0"/>
                <a:cs typeface="Consolas" panose="020B0609020204030204" pitchFamily="49" charset="0"/>
              </a:rPr>
              <a:t> }</a:t>
            </a:r>
          </a:p>
          <a:p>
            <a:pPr>
              <a:lnSpc>
                <a:spcPts val="1350"/>
              </a:lnSpc>
              <a:buNone/>
            </a:pPr>
            <a:br>
              <a:rPr lang="en-US" sz="1600" b="0" dirty="0">
                <a:solidFill>
                  <a:srgbClr val="CCCCCC"/>
                </a:solidFill>
                <a:effectLst/>
                <a:latin typeface="Consolas" panose="020B0609020204030204" pitchFamily="49" charset="0"/>
                <a:cs typeface="Consolas" panose="020B0609020204030204" pitchFamily="49" charset="0"/>
              </a:rPr>
            </a:br>
            <a:r>
              <a:rPr lang="en-US" sz="1600" b="0" dirty="0">
                <a:solidFill>
                  <a:srgbClr val="C586C0"/>
                </a:solidFill>
                <a:effectLst/>
                <a:latin typeface="Consolas" panose="020B0609020204030204" pitchFamily="49" charset="0"/>
                <a:cs typeface="Consolas" panose="020B0609020204030204" pitchFamily="49" charset="0"/>
              </a:rPr>
              <a:t>return</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chemeClr val="tx1"/>
                </a:solidFill>
                <a:effectLst/>
                <a:latin typeface="Consolas" panose="020B0609020204030204" pitchFamily="49" charset="0"/>
                <a:cs typeface="Consolas" panose="020B0609020204030204" pitchFamily="49" charset="0"/>
              </a:rPr>
              <a:t>(</a:t>
            </a:r>
          </a:p>
          <a:p>
            <a:pPr>
              <a:lnSpc>
                <a:spcPts val="1350"/>
              </a:lnSpc>
              <a:buNone/>
            </a:pPr>
            <a:r>
              <a:rPr lang="en-US" sz="1600" b="0" dirty="0">
                <a:solidFill>
                  <a:schemeClr val="tx1"/>
                </a:solidFill>
                <a:effectLst/>
                <a:latin typeface="Consolas" panose="020B0609020204030204" pitchFamily="49" charset="0"/>
                <a:cs typeface="Consolas" panose="020B0609020204030204" pitchFamily="49" charset="0"/>
              </a:rPr>
              <a:t>&lt;&gt;</a:t>
            </a:r>
          </a:p>
          <a:p>
            <a:pPr>
              <a:lnSpc>
                <a:spcPts val="1350"/>
              </a:lnSpc>
              <a:buNone/>
            </a:pPr>
            <a:r>
              <a:rPr lang="en-US" sz="1600" b="0" dirty="0">
                <a:solidFill>
                  <a:schemeClr val="tx1"/>
                </a:solidFill>
                <a:effectLst/>
                <a:latin typeface="Consolas" panose="020B0609020204030204" pitchFamily="49" charset="0"/>
                <a:cs typeface="Consolas" panose="020B0609020204030204" pitchFamily="49" charset="0"/>
              </a:rPr>
              <a:t> &lt;</a:t>
            </a:r>
            <a:r>
              <a:rPr lang="en-US" sz="1600" b="0" dirty="0">
                <a:solidFill>
                  <a:srgbClr val="4EC9B0"/>
                </a:solidFill>
                <a:effectLst/>
                <a:latin typeface="Consolas" panose="020B0609020204030204" pitchFamily="49" charset="0"/>
                <a:cs typeface="Consolas" panose="020B0609020204030204" pitchFamily="49" charset="0"/>
              </a:rPr>
              <a:t>VoteComponent</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9CDCFE"/>
                </a:solidFill>
                <a:effectLst/>
                <a:latin typeface="Consolas" panose="020B0609020204030204" pitchFamily="49" charset="0"/>
                <a:cs typeface="Consolas" panose="020B0609020204030204" pitchFamily="49" charset="0"/>
              </a:rPr>
              <a:t>question</a:t>
            </a:r>
            <a:r>
              <a:rPr lang="en-US" sz="1600" b="0" dirty="0">
                <a:solidFill>
                  <a:srgbClr val="D4D4D4"/>
                </a:solidFill>
                <a:effectLst/>
                <a:latin typeface="Consolas" panose="020B0609020204030204" pitchFamily="49" charset="0"/>
                <a:cs typeface="Consolas" panose="020B0609020204030204" pitchFamily="49" charset="0"/>
              </a:rPr>
              <a:t>=</a:t>
            </a:r>
            <a:r>
              <a:rPr lang="en-US" sz="1600" b="0" dirty="0">
                <a:solidFill>
                  <a:srgbClr val="569CD6"/>
                </a:solidFill>
                <a:effectLst/>
                <a:latin typeface="Consolas" panose="020B0609020204030204" pitchFamily="49" charset="0"/>
                <a:cs typeface="Consolas" panose="020B0609020204030204" pitchFamily="49" charset="0"/>
              </a:rPr>
              <a:t>{</a:t>
            </a:r>
            <a:r>
              <a:rPr lang="en-US" sz="1600" b="0" dirty="0">
                <a:solidFill>
                  <a:srgbClr val="4FC1FF"/>
                </a:solidFill>
                <a:effectLst/>
                <a:latin typeface="Consolas" panose="020B0609020204030204" pitchFamily="49" charset="0"/>
                <a:cs typeface="Consolas" panose="020B0609020204030204" pitchFamily="49" charset="0"/>
              </a:rPr>
              <a:t>question</a:t>
            </a:r>
            <a:r>
              <a:rPr lang="en-US" sz="1600" b="0" dirty="0">
                <a:solidFill>
                  <a:srgbClr val="569CD6"/>
                </a:solidFill>
                <a:effectLst/>
                <a:latin typeface="Consolas" panose="020B0609020204030204" pitchFamily="49" charset="0"/>
                <a:cs typeface="Consolas" panose="020B0609020204030204" pitchFamily="49" charset="0"/>
              </a:rPr>
              <a:t>}</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chemeClr val="tx1"/>
                </a:solidFill>
                <a:effectLst/>
                <a:latin typeface="Consolas" panose="020B0609020204030204" pitchFamily="49" charset="0"/>
                <a:cs typeface="Consolas" panose="020B0609020204030204" pitchFamily="49" charset="0"/>
              </a:rPr>
              <a:t>/&gt;</a:t>
            </a:r>
          </a:p>
          <a:p>
            <a:pPr>
              <a:lnSpc>
                <a:spcPts val="1350"/>
              </a:lnSpc>
              <a:buNone/>
            </a:pPr>
            <a:r>
              <a:rPr lang="en-US" sz="1600" b="0" dirty="0">
                <a:solidFill>
                  <a:schemeClr val="tx1"/>
                </a:solidFill>
                <a:effectLst/>
                <a:latin typeface="Consolas" panose="020B0609020204030204" pitchFamily="49" charset="0"/>
                <a:cs typeface="Consolas" panose="020B0609020204030204" pitchFamily="49" charset="0"/>
              </a:rPr>
              <a:t> &lt;</a:t>
            </a:r>
            <a:r>
              <a:rPr lang="en-US" sz="1600" b="0" dirty="0">
                <a:solidFill>
                  <a:srgbClr val="4EC9B0"/>
                </a:solidFill>
                <a:effectLst/>
                <a:latin typeface="Consolas" panose="020B0609020204030204" pitchFamily="49" charset="0"/>
                <a:cs typeface="Consolas" panose="020B0609020204030204" pitchFamily="49" charset="0"/>
              </a:rPr>
              <a:t>AnswerHeader</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9CDCFE"/>
                </a:solidFill>
                <a:effectLst/>
                <a:latin typeface="Consolas" panose="020B0609020204030204" pitchFamily="49" charset="0"/>
                <a:cs typeface="Consolas" panose="020B0609020204030204" pitchFamily="49" charset="0"/>
              </a:rPr>
              <a:t>ansCount</a:t>
            </a:r>
            <a:r>
              <a:rPr lang="en-US" sz="1600" b="0" dirty="0">
                <a:solidFill>
                  <a:srgbClr val="D4D4D4"/>
                </a:solidFill>
                <a:effectLst/>
                <a:latin typeface="Consolas" panose="020B0609020204030204" pitchFamily="49" charset="0"/>
                <a:cs typeface="Consolas" panose="020B0609020204030204" pitchFamily="49" charset="0"/>
              </a:rPr>
              <a:t>=</a:t>
            </a:r>
            <a:r>
              <a:rPr lang="en-US" sz="1600" b="0" dirty="0">
                <a:solidFill>
                  <a:srgbClr val="569CD6"/>
                </a:solidFill>
                <a:effectLst/>
                <a:latin typeface="Consolas" panose="020B0609020204030204" pitchFamily="49" charset="0"/>
                <a:cs typeface="Consolas" panose="020B0609020204030204" pitchFamily="49" charset="0"/>
              </a:rPr>
              <a:t>{</a:t>
            </a:r>
            <a:r>
              <a:rPr lang="en-US" sz="1600" b="0" dirty="0">
                <a:solidFill>
                  <a:srgbClr val="4FC1FF"/>
                </a:solidFill>
                <a:effectLst/>
                <a:latin typeface="Consolas" panose="020B0609020204030204" pitchFamily="49" charset="0"/>
                <a:cs typeface="Consolas" panose="020B0609020204030204" pitchFamily="49" charset="0"/>
              </a:rPr>
              <a:t>question</a:t>
            </a:r>
            <a:r>
              <a:rPr lang="en-US" sz="1600" b="0" dirty="0">
                <a:solidFill>
                  <a:srgbClr val="D4D4D4"/>
                </a:solidFill>
                <a:effectLst/>
                <a:latin typeface="Consolas" panose="020B0609020204030204" pitchFamily="49" charset="0"/>
                <a:cs typeface="Consolas" panose="020B0609020204030204" pitchFamily="49" charset="0"/>
              </a:rPr>
              <a:t>.</a:t>
            </a:r>
            <a:r>
              <a:rPr lang="en-US" sz="1600" b="0" dirty="0">
                <a:solidFill>
                  <a:srgbClr val="9CDCFE"/>
                </a:solidFill>
                <a:effectLst/>
                <a:latin typeface="Consolas" panose="020B0609020204030204" pitchFamily="49" charset="0"/>
                <a:cs typeface="Consolas" panose="020B0609020204030204" pitchFamily="49" charset="0"/>
              </a:rPr>
              <a:t>answers</a:t>
            </a:r>
            <a:r>
              <a:rPr lang="en-US" sz="1600" b="0" dirty="0">
                <a:solidFill>
                  <a:srgbClr val="D4D4D4"/>
                </a:solidFill>
                <a:effectLst/>
                <a:latin typeface="Consolas" panose="020B0609020204030204" pitchFamily="49" charset="0"/>
                <a:cs typeface="Consolas" panose="020B0609020204030204" pitchFamily="49" charset="0"/>
              </a:rPr>
              <a:t>.</a:t>
            </a:r>
            <a:r>
              <a:rPr lang="en-US" sz="1600" b="0" dirty="0">
                <a:solidFill>
                  <a:srgbClr val="9CDCFE"/>
                </a:solidFill>
                <a:effectLst/>
                <a:latin typeface="Consolas" panose="020B0609020204030204" pitchFamily="49" charset="0"/>
                <a:cs typeface="Consolas" panose="020B0609020204030204" pitchFamily="49" charset="0"/>
              </a:rPr>
              <a:t>length</a:t>
            </a:r>
            <a:r>
              <a:rPr lang="en-US" sz="1600" b="0" dirty="0">
                <a:solidFill>
                  <a:srgbClr val="569CD6"/>
                </a:solidFill>
                <a:effectLst/>
                <a:latin typeface="Consolas" panose="020B0609020204030204" pitchFamily="49" charset="0"/>
                <a:cs typeface="Consolas" panose="020B0609020204030204" pitchFamily="49" charset="0"/>
              </a:rPr>
              <a:t>}</a:t>
            </a:r>
            <a:r>
              <a:rPr lang="en-US" sz="1600" b="0" dirty="0">
                <a:solidFill>
                  <a:srgbClr val="CCCCCC"/>
                </a:solidFill>
                <a:effectLst/>
                <a:latin typeface="Consolas" panose="020B0609020204030204" pitchFamily="49" charset="0"/>
                <a:cs typeface="Consolas" panose="020B0609020204030204" pitchFamily="49" charset="0"/>
              </a:rPr>
              <a:t> </a:t>
            </a:r>
            <a:r>
              <a:rPr lang="en-US" sz="1600" b="0" dirty="0">
                <a:solidFill>
                  <a:srgbClr val="9CDCFE"/>
                </a:solidFill>
                <a:effectLst/>
                <a:latin typeface="Consolas" panose="020B0609020204030204" pitchFamily="49" charset="0"/>
                <a:cs typeface="Consolas" panose="020B0609020204030204" pitchFamily="49" charset="0"/>
              </a:rPr>
              <a:t>title</a:t>
            </a:r>
            <a:r>
              <a:rPr lang="en-US" sz="1600" b="0" dirty="0">
                <a:solidFill>
                  <a:srgbClr val="D4D4D4"/>
                </a:solidFill>
                <a:effectLst/>
                <a:latin typeface="Consolas" panose="020B0609020204030204" pitchFamily="49" charset="0"/>
                <a:cs typeface="Consolas" panose="020B0609020204030204" pitchFamily="49" charset="0"/>
              </a:rPr>
              <a:t>=</a:t>
            </a:r>
            <a:r>
              <a:rPr lang="en-US" sz="1600" b="0" dirty="0">
                <a:solidFill>
                  <a:srgbClr val="569CD6"/>
                </a:solidFill>
                <a:effectLst/>
                <a:latin typeface="Consolas" panose="020B0609020204030204" pitchFamily="49" charset="0"/>
                <a:cs typeface="Consolas" panose="020B0609020204030204" pitchFamily="49" charset="0"/>
              </a:rPr>
              <a:t>{</a:t>
            </a:r>
            <a:r>
              <a:rPr lang="en-US" sz="1600" b="0" dirty="0">
                <a:solidFill>
                  <a:srgbClr val="4FC1FF"/>
                </a:solidFill>
                <a:effectLst/>
                <a:latin typeface="Consolas" panose="020B0609020204030204" pitchFamily="49" charset="0"/>
                <a:cs typeface="Consolas" panose="020B0609020204030204" pitchFamily="49" charset="0"/>
              </a:rPr>
              <a:t>question</a:t>
            </a:r>
            <a:r>
              <a:rPr lang="en-US" sz="1600" b="0" dirty="0">
                <a:solidFill>
                  <a:srgbClr val="D4D4D4"/>
                </a:solidFill>
                <a:effectLst/>
                <a:latin typeface="Consolas" panose="020B0609020204030204" pitchFamily="49" charset="0"/>
                <a:cs typeface="Consolas" panose="020B0609020204030204" pitchFamily="49" charset="0"/>
              </a:rPr>
              <a:t>.</a:t>
            </a:r>
            <a:r>
              <a:rPr lang="en-US" sz="1600" b="0" dirty="0">
                <a:solidFill>
                  <a:srgbClr val="9CDCFE"/>
                </a:solidFill>
                <a:effectLst/>
                <a:latin typeface="Consolas" panose="020B0609020204030204" pitchFamily="49" charset="0"/>
                <a:cs typeface="Consolas" panose="020B0609020204030204" pitchFamily="49" charset="0"/>
              </a:rPr>
              <a:t>title</a:t>
            </a:r>
            <a:r>
              <a:rPr lang="en-US" sz="1600" b="0" dirty="0">
                <a:solidFill>
                  <a:srgbClr val="569CD6"/>
                </a:solidFill>
                <a:effectLst/>
                <a:latin typeface="Consolas" panose="020B0609020204030204" pitchFamily="49" charset="0"/>
                <a:cs typeface="Consolas" panose="020B0609020204030204" pitchFamily="49" charset="0"/>
              </a:rPr>
              <a:t>}</a:t>
            </a:r>
            <a:r>
              <a:rPr lang="en-US" sz="1600" b="0" dirty="0">
                <a:solidFill>
                  <a:schemeClr val="tx1"/>
                </a:solidFill>
                <a:effectLst/>
                <a:latin typeface="Consolas" panose="020B0609020204030204" pitchFamily="49" charset="0"/>
                <a:cs typeface="Consolas" panose="020B0609020204030204" pitchFamily="49" charset="0"/>
              </a:rPr>
              <a:t> /&gt;</a:t>
            </a:r>
            <a:br>
              <a:rPr lang="en-US" sz="1600" b="0" dirty="0">
                <a:solidFill>
                  <a:srgbClr val="808080"/>
                </a:solidFill>
                <a:effectLst/>
                <a:latin typeface="Consolas" panose="020B0609020204030204" pitchFamily="49" charset="0"/>
                <a:cs typeface="Consolas" panose="020B0609020204030204" pitchFamily="49" charset="0"/>
              </a:rPr>
            </a:br>
            <a:endParaRPr lang="en-US" sz="1600" dirty="0">
              <a:latin typeface="Consolas" panose="020B0609020204030204" pitchFamily="49" charset="0"/>
              <a:cs typeface="Consolas" panose="020B0609020204030204" pitchFamily="49" charset="0"/>
            </a:endParaRPr>
          </a:p>
        </p:txBody>
      </p:sp>
      <p:sp>
        <p:nvSpPr>
          <p:cNvPr id="4" name="Slide Number Placeholder 3">
            <a:extLst>
              <a:ext uri="{FF2B5EF4-FFF2-40B4-BE49-F238E27FC236}">
                <a16:creationId xmlns:a16="http://schemas.microsoft.com/office/drawing/2014/main" id="{236A7A6C-1901-2D92-D167-5A2FB25C736E}"/>
              </a:ext>
            </a:extLst>
          </p:cNvPr>
          <p:cNvSpPr>
            <a:spLocks noGrp="1"/>
          </p:cNvSpPr>
          <p:nvPr>
            <p:ph type="sldNum" sz="quarter" idx="2"/>
          </p:nvPr>
        </p:nvSpPr>
        <p:spPr/>
        <p:txBody>
          <a:bodyPr/>
          <a:lstStyle/>
          <a:p>
            <a:fld id="{86CB4B4D-7CA3-9044-876B-883B54F8677D}" type="slidenum">
              <a:rPr lang="en-US" smtClean="0"/>
              <a:t>37</a:t>
            </a:fld>
            <a:endParaRPr lang="en-US"/>
          </a:p>
        </p:txBody>
      </p:sp>
      <p:sp>
        <p:nvSpPr>
          <p:cNvPr id="5" name="Arrow: Left 7">
            <a:extLst>
              <a:ext uri="{FF2B5EF4-FFF2-40B4-BE49-F238E27FC236}">
                <a16:creationId xmlns:a16="http://schemas.microsoft.com/office/drawing/2014/main" id="{E811AB7A-0E7E-64D1-0BB2-202A570047F8}"/>
              </a:ext>
            </a:extLst>
          </p:cNvPr>
          <p:cNvSpPr/>
          <p:nvPr/>
        </p:nvSpPr>
        <p:spPr>
          <a:xfrm rot="2228837">
            <a:off x="9358568" y="3298475"/>
            <a:ext cx="1542356" cy="1161629"/>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lang="en-US" sz="1600" dirty="0"/>
              <a:t>Custom hook being used.</a:t>
            </a:r>
            <a:endParaRPr kumimoji="0" lang="en-US" sz="1600" b="0" i="0" u="none" strike="noStrike" cap="none" spc="0" normalizeH="0" baseline="0" dirty="0">
              <a:ln>
                <a:noFill/>
              </a:ln>
              <a:solidFill>
                <a:srgbClr val="000000"/>
              </a:solidFill>
              <a:effectLst/>
              <a:uFillTx/>
              <a:sym typeface="Calibri"/>
            </a:endParaRPr>
          </a:p>
        </p:txBody>
      </p:sp>
    </p:spTree>
    <p:extLst>
      <p:ext uri="{BB962C8B-B14F-4D97-AF65-F5344CB8AC3E}">
        <p14:creationId xmlns:p14="http://schemas.microsoft.com/office/powerpoint/2010/main" val="9092525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AF94-963D-F2B7-037D-567B2D0A9AC5}"/>
              </a:ext>
            </a:extLst>
          </p:cNvPr>
          <p:cNvSpPr>
            <a:spLocks noGrp="1"/>
          </p:cNvSpPr>
          <p:nvPr>
            <p:ph type="title"/>
          </p:nvPr>
        </p:nvSpPr>
        <p:spPr/>
        <p:txBody>
          <a:bodyPr/>
          <a:lstStyle/>
          <a:p>
            <a:r>
              <a:rPr lang="en-US" dirty="0"/>
              <a:t>Lesson 9.3 Testing your REACT components</a:t>
            </a:r>
          </a:p>
        </p:txBody>
      </p:sp>
      <p:sp>
        <p:nvSpPr>
          <p:cNvPr id="3" name="Text Placeholder 2">
            <a:extLst>
              <a:ext uri="{FF2B5EF4-FFF2-40B4-BE49-F238E27FC236}">
                <a16:creationId xmlns:a16="http://schemas.microsoft.com/office/drawing/2014/main" id="{A3D4AA8D-F018-70EF-F30A-1E342E6AEA77}"/>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65F151D8-C1FC-D558-5F28-4CD314864FDA}"/>
              </a:ext>
            </a:extLst>
          </p:cNvPr>
          <p:cNvSpPr>
            <a:spLocks noGrp="1"/>
          </p:cNvSpPr>
          <p:nvPr>
            <p:ph type="sldNum" sz="quarter" idx="2"/>
          </p:nvPr>
        </p:nvSpPr>
        <p:spPr/>
        <p:txBody>
          <a:bodyPr/>
          <a:lstStyle/>
          <a:p>
            <a:fld id="{86CB4B4D-7CA3-9044-876B-883B54F8677D}" type="slidenum">
              <a:rPr lang="en-US" smtClean="0"/>
              <a:t>38</a:t>
            </a:fld>
            <a:endParaRPr lang="en-US"/>
          </a:p>
        </p:txBody>
      </p:sp>
    </p:spTree>
    <p:extLst>
      <p:ext uri="{BB962C8B-B14F-4D97-AF65-F5344CB8AC3E}">
        <p14:creationId xmlns:p14="http://schemas.microsoft.com/office/powerpoint/2010/main" val="2308735133"/>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lang="en-US" dirty="0"/>
              <a:t>The AAA pattern ("Assemble/Act/Assess") still applies</a:t>
            </a:r>
          </a:p>
          <a:p>
            <a:r>
              <a:rPr lang="en-US" dirty="0"/>
              <a:t>Need a test double for the React system</a:t>
            </a:r>
          </a:p>
          <a:p>
            <a:pPr lvl="1"/>
            <a:r>
              <a:rPr lang="en-US" dirty="0"/>
              <a:t>render components into a "virtual </a:t>
            </a:r>
            <a:r>
              <a:rPr lang="en-US" dirty="0" err="1"/>
              <a:t>dom</a:t>
            </a:r>
            <a:r>
              <a:rPr lang="en-US" dirty="0"/>
              <a:t>" or into a captive web browser</a:t>
            </a:r>
          </a:p>
          <a:p>
            <a:r>
              <a:rPr lang="en-US" dirty="0"/>
              <a:t>The </a:t>
            </a:r>
            <a:r>
              <a:rPr lang="en-US" dirty="0" err="1"/>
              <a:t>FakeStackOverflow</a:t>
            </a:r>
            <a:r>
              <a:rPr lang="en-US" dirty="0"/>
              <a:t> codebase uses Cypress, a popular tool for end-to-end testing.</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39</a:t>
            </a:fld>
            <a:endParaRPr/>
          </a:p>
        </p:txBody>
      </p:sp>
      <p:sp>
        <p:nvSpPr>
          <p:cNvPr id="374" name="TextBox 6"/>
          <p:cNvSpPr txBox="1"/>
          <p:nvPr/>
        </p:nvSpPr>
        <p:spPr>
          <a:xfrm>
            <a:off x="311472" y="4932800"/>
            <a:ext cx="4470400" cy="1200329"/>
          </a:xfrm>
          <a:prstGeom prst="rect">
            <a:avLst/>
          </a:prstGeom>
          <a:solidFill>
            <a:schemeClr val="accent3">
              <a:lumMod val="40000"/>
              <a:lumOff val="60000"/>
            </a:schemeClr>
          </a:solidFill>
          <a:ln w="12700">
            <a:solidFill>
              <a:srgbClr val="0070C0"/>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r>
              <a:rPr dirty="0"/>
              <a:t>“Testing Library”</a:t>
            </a:r>
            <a:r>
              <a:rPr lang="en-US" dirty="0"/>
              <a:t> </a:t>
            </a:r>
            <a:r>
              <a:rPr u="sng" dirty="0">
                <a:solidFill>
                  <a:srgbClr val="0563C1"/>
                </a:solidFill>
                <a:uFill>
                  <a:solidFill>
                    <a:srgbClr val="0563C1"/>
                  </a:solidFill>
                </a:uFill>
                <a:hlinkClick r:id="rId3"/>
              </a:rPr>
              <a:t>https://testing-library.com</a:t>
            </a:r>
            <a:r>
              <a:rPr dirty="0"/>
              <a:t> </a:t>
            </a:r>
            <a:r>
              <a:rPr lang="en-US" dirty="0"/>
              <a:t>is another test system for React. It is c</a:t>
            </a:r>
            <a:r>
              <a:rPr dirty="0"/>
              <a:t>ompatible with many UI libraries and many testing</a:t>
            </a:r>
            <a:r>
              <a:rPr lang="en-US" dirty="0"/>
              <a:t> </a:t>
            </a:r>
            <a:r>
              <a:rPr dirty="0"/>
              <a:t>frameworks</a:t>
            </a:r>
          </a:p>
        </p:txBody>
      </p:sp>
      <p:sp>
        <p:nvSpPr>
          <p:cNvPr id="2" name="TextBox 1">
            <a:extLst>
              <a:ext uri="{FF2B5EF4-FFF2-40B4-BE49-F238E27FC236}">
                <a16:creationId xmlns:a16="http://schemas.microsoft.com/office/drawing/2014/main" id="{D4203AEA-816B-D648-212B-1960C4288715}"/>
              </a:ext>
            </a:extLst>
          </p:cNvPr>
          <p:cNvSpPr txBox="1"/>
          <p:nvPr/>
        </p:nvSpPr>
        <p:spPr>
          <a:xfrm>
            <a:off x="2340317" y="6230095"/>
            <a:ext cx="80496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4"/>
              </a:rPr>
              <a:t>https://docs.cypress.io/guides/end-to-end-testing/writing-your-first-end-to-end-test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a:t>useEffect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A2C8D87-542D-8E57-1741-3609007A08D2}"/>
              </a:ext>
            </a:extLst>
          </p:cNvPr>
          <p:cNvGraphicFramePr>
            <a:graphicFrameLocks noGrp="1"/>
          </p:cNvGraphicFramePr>
          <p:nvPr>
            <p:extLst>
              <p:ext uri="{D42A27DB-BD31-4B8C-83A1-F6EECF244321}">
                <p14:modId xmlns:p14="http://schemas.microsoft.com/office/powerpoint/2010/main" val="2498032163"/>
              </p:ext>
            </p:extLst>
          </p:nvPr>
        </p:nvGraphicFramePr>
        <p:xfrm>
          <a:off x="859971" y="1603065"/>
          <a:ext cx="8363641" cy="4396110"/>
        </p:xfrm>
        <a:graphic>
          <a:graphicData uri="http://schemas.openxmlformats.org/drawingml/2006/table">
            <a:tbl>
              <a:tblPr firstRow="1" bandRow="1">
                <a:tableStyleId>{5940675A-B579-460E-94D1-54222C63F5DA}</a:tableStyleId>
              </a:tblPr>
              <a:tblGrid>
                <a:gridCol w="3026229">
                  <a:extLst>
                    <a:ext uri="{9D8B030D-6E8A-4147-A177-3AD203B41FA5}">
                      <a16:colId xmlns:a16="http://schemas.microsoft.com/office/drawing/2014/main" val="753566598"/>
                    </a:ext>
                  </a:extLst>
                </a:gridCol>
                <a:gridCol w="5337412">
                  <a:extLst>
                    <a:ext uri="{9D8B030D-6E8A-4147-A177-3AD203B41FA5}">
                      <a16:colId xmlns:a16="http://schemas.microsoft.com/office/drawing/2014/main" val="2810399039"/>
                    </a:ext>
                  </a:extLst>
                </a:gridCol>
              </a:tblGrid>
              <a:tr h="835450">
                <a:tc>
                  <a:txBody>
                    <a:bodyPr/>
                    <a:lstStyle/>
                    <a:p>
                      <a:pPr algn="l"/>
                      <a:r>
                        <a:rPr lang="en-US" sz="2800" dirty="0">
                          <a:latin typeface="Consolas" panose="020B0609020204030204" pitchFamily="49" charset="0"/>
                        </a:rPr>
                        <a:t>.visit()</a:t>
                      </a:r>
                    </a:p>
                  </a:txBody>
                  <a:tcPr anchor="ctr"/>
                </a:tc>
                <a:tc>
                  <a:txBody>
                    <a:bodyPr/>
                    <a:lstStyle/>
                    <a:p>
                      <a:pPr algn="l"/>
                      <a:r>
                        <a:rPr lang="en-US" sz="2800" dirty="0">
                          <a:latin typeface="+mn-lt"/>
                        </a:rPr>
                        <a:t>Visit a remote URL. Many tests begin with this command.</a:t>
                      </a:r>
                    </a:p>
                  </a:txBody>
                  <a:tcPr anchor="ctr"/>
                </a:tc>
                <a:extLst>
                  <a:ext uri="{0D108BD9-81ED-4DB2-BD59-A6C34878D82A}">
                    <a16:rowId xmlns:a16="http://schemas.microsoft.com/office/drawing/2014/main" val="3551947148"/>
                  </a:ext>
                </a:extLst>
              </a:tr>
              <a:tr h="835450">
                <a:tc>
                  <a:txBody>
                    <a:bodyPr/>
                    <a:lstStyle/>
                    <a:p>
                      <a:pPr algn="l"/>
                      <a:r>
                        <a:rPr lang="en-US" sz="2800" dirty="0">
                          <a:latin typeface="Consolas" panose="020B0609020204030204" pitchFamily="49" charset="0"/>
                        </a:rPr>
                        <a:t>.contains()</a:t>
                      </a:r>
                    </a:p>
                  </a:txBody>
                  <a:tcPr anchor="ctr"/>
                </a:tc>
                <a:tc>
                  <a:txBody>
                    <a:bodyPr/>
                    <a:lstStyle/>
                    <a:p>
                      <a:pPr algn="l"/>
                      <a:r>
                        <a:rPr lang="en-US" sz="2800" dirty="0">
                          <a:latin typeface="+mn-lt"/>
                        </a:rPr>
                        <a:t>Select a DOM element by text content.</a:t>
                      </a:r>
                    </a:p>
                  </a:txBody>
                  <a:tcPr anchor="ctr"/>
                </a:tc>
                <a:extLst>
                  <a:ext uri="{0D108BD9-81ED-4DB2-BD59-A6C34878D82A}">
                    <a16:rowId xmlns:a16="http://schemas.microsoft.com/office/drawing/2014/main" val="629116516"/>
                  </a:ext>
                </a:extLst>
              </a:tr>
              <a:tr h="835450">
                <a:tc>
                  <a:txBody>
                    <a:bodyPr/>
                    <a:lstStyle/>
                    <a:p>
                      <a:pPr algn="l"/>
                      <a:r>
                        <a:rPr lang="en-US" sz="2800" dirty="0">
                          <a:latin typeface="Consolas" panose="020B0609020204030204" pitchFamily="49" charset="0"/>
                        </a:rPr>
                        <a:t>.get()</a:t>
                      </a:r>
                    </a:p>
                  </a:txBody>
                  <a:tcPr anchor="ctr"/>
                </a:tc>
                <a:tc>
                  <a:txBody>
                    <a:bodyPr/>
                    <a:lstStyle/>
                    <a:p>
                      <a:pPr algn="l"/>
                      <a:r>
                        <a:rPr lang="en-US" sz="2800" dirty="0">
                          <a:latin typeface="+mn-lt"/>
                        </a:rPr>
                        <a:t>Find DOM elements by selector</a:t>
                      </a:r>
                    </a:p>
                  </a:txBody>
                  <a:tcPr anchor="ctr"/>
                </a:tc>
                <a:extLst>
                  <a:ext uri="{0D108BD9-81ED-4DB2-BD59-A6C34878D82A}">
                    <a16:rowId xmlns:a16="http://schemas.microsoft.com/office/drawing/2014/main" val="2185582708"/>
                  </a:ext>
                </a:extLst>
              </a:tr>
              <a:tr h="835450">
                <a:tc>
                  <a:txBody>
                    <a:bodyPr/>
                    <a:lstStyle/>
                    <a:p>
                      <a:pPr algn="l"/>
                      <a:r>
                        <a:rPr lang="en-US" sz="2800" dirty="0">
                          <a:latin typeface="Consolas" panose="020B0609020204030204" pitchFamily="49" charset="0"/>
                        </a:rPr>
                        <a:t>.click()</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Click a DOM element.</a:t>
                      </a:r>
                      <a:endParaRPr lang="en-US" sz="2800" dirty="0">
                        <a:latin typeface="+mn-lt"/>
                      </a:endParaRPr>
                    </a:p>
                  </a:txBody>
                  <a:tcPr anchor="ctr"/>
                </a:tc>
                <a:extLst>
                  <a:ext uri="{0D108BD9-81ED-4DB2-BD59-A6C34878D82A}">
                    <a16:rowId xmlns:a16="http://schemas.microsoft.com/office/drawing/2014/main" val="4259106528"/>
                  </a:ext>
                </a:extLst>
              </a:tr>
              <a:tr h="835450">
                <a:tc>
                  <a:txBody>
                    <a:bodyPr/>
                    <a:lstStyle/>
                    <a:p>
                      <a:pPr algn="l"/>
                      <a:r>
                        <a:rPr lang="en-US" sz="2800" dirty="0">
                          <a:latin typeface="Consolas" panose="020B0609020204030204" pitchFamily="49" charset="0"/>
                        </a:rPr>
                        <a:t>.type()</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Type into a DOM element.</a:t>
                      </a:r>
                      <a:endParaRPr lang="en-US" sz="2800" dirty="0">
                        <a:latin typeface="+mn-lt"/>
                      </a:endParaRPr>
                    </a:p>
                  </a:txBody>
                  <a:tcPr anchor="ctr"/>
                </a:tc>
                <a:extLst>
                  <a:ext uri="{0D108BD9-81ED-4DB2-BD59-A6C34878D82A}">
                    <a16:rowId xmlns:a16="http://schemas.microsoft.com/office/drawing/2014/main" val="1878514729"/>
                  </a:ext>
                </a:extLst>
              </a:tr>
            </a:tbl>
          </a:graphicData>
        </a:graphic>
      </p:graphicFrame>
      <p:sp>
        <p:nvSpPr>
          <p:cNvPr id="2" name="Title 1">
            <a:extLst>
              <a:ext uri="{FF2B5EF4-FFF2-40B4-BE49-F238E27FC236}">
                <a16:creationId xmlns:a16="http://schemas.microsoft.com/office/drawing/2014/main" id="{14382358-6725-904C-D7B5-8458F41CBA27}"/>
              </a:ext>
            </a:extLst>
          </p:cNvPr>
          <p:cNvSpPr>
            <a:spLocks noGrp="1"/>
          </p:cNvSpPr>
          <p:nvPr>
            <p:ph type="title"/>
          </p:nvPr>
        </p:nvSpPr>
        <p:spPr/>
        <p:txBody>
          <a:bodyPr/>
          <a:lstStyle/>
          <a:p>
            <a:r>
              <a:rPr lang="en-US" dirty="0"/>
              <a:t>Cypress commands work on a "virtual DOM"</a:t>
            </a:r>
          </a:p>
        </p:txBody>
      </p:sp>
      <p:sp>
        <p:nvSpPr>
          <p:cNvPr id="6" name="Text Placeholder 5">
            <a:extLst>
              <a:ext uri="{FF2B5EF4-FFF2-40B4-BE49-F238E27FC236}">
                <a16:creationId xmlns:a16="http://schemas.microsoft.com/office/drawing/2014/main" id="{FDFD56F0-BAE3-D690-D5F8-5758DA9411ED}"/>
              </a:ext>
            </a:extLst>
          </p:cNvPr>
          <p:cNvSpPr>
            <a:spLocks noGrp="1"/>
          </p:cNvSpPr>
          <p:nvPr>
            <p:ph type="body" idx="1"/>
          </p:nvPr>
        </p:nvSpPr>
        <p:spPr>
          <a:xfrm>
            <a:off x="9383485" y="4269297"/>
            <a:ext cx="2656114" cy="172491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dirty="0"/>
              <a:t>These will fail if the specified element does not exist</a:t>
            </a:r>
          </a:p>
        </p:txBody>
      </p:sp>
      <p:sp>
        <p:nvSpPr>
          <p:cNvPr id="4" name="Slide Number Placeholder 3">
            <a:extLst>
              <a:ext uri="{FF2B5EF4-FFF2-40B4-BE49-F238E27FC236}">
                <a16:creationId xmlns:a16="http://schemas.microsoft.com/office/drawing/2014/main" id="{2B45F899-B7ED-CA49-99E5-D844AD6E6E36}"/>
              </a:ext>
            </a:extLst>
          </p:cNvPr>
          <p:cNvSpPr>
            <a:spLocks noGrp="1"/>
          </p:cNvSpPr>
          <p:nvPr>
            <p:ph type="sldNum" sz="quarter" idx="2"/>
          </p:nvPr>
        </p:nvSpPr>
        <p:spPr/>
        <p:txBody>
          <a:bodyPr/>
          <a:lstStyle/>
          <a:p>
            <a:fld id="{86CB4B4D-7CA3-9044-876B-883B54F8677D}" type="slidenum">
              <a:rPr lang="en-US" smtClean="0"/>
              <a:t>40</a:t>
            </a:fld>
            <a:endParaRPr lang="en-US"/>
          </a:p>
        </p:txBody>
      </p:sp>
      <p:sp>
        <p:nvSpPr>
          <p:cNvPr id="7" name="TextBox 6">
            <a:extLst>
              <a:ext uri="{FF2B5EF4-FFF2-40B4-BE49-F238E27FC236}">
                <a16:creationId xmlns:a16="http://schemas.microsoft.com/office/drawing/2014/main" id="{FD7BF55A-CFA1-0121-A9F4-81D9B04611C4}"/>
              </a:ext>
            </a:extLst>
          </p:cNvPr>
          <p:cNvSpPr txBox="1"/>
          <p:nvPr/>
        </p:nvSpPr>
        <p:spPr>
          <a:xfrm>
            <a:off x="5457155" y="6293735"/>
            <a:ext cx="753291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https://docs.cypress.io/api/table-of-contents#Cypress-API</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434578814"/>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Recall: 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41</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C50C2-F019-2719-9504-174095EE3318}"/>
              </a:ext>
            </a:extLst>
          </p:cNvPr>
          <p:cNvSpPr>
            <a:spLocks noGrp="1"/>
          </p:cNvSpPr>
          <p:nvPr>
            <p:ph type="title"/>
          </p:nvPr>
        </p:nvSpPr>
        <p:spPr/>
        <p:txBody>
          <a:bodyPr/>
          <a:lstStyle/>
          <a:p>
            <a:r>
              <a:rPr lang="en-US" dirty="0"/>
              <a:t>A typical cypress test</a:t>
            </a:r>
          </a:p>
        </p:txBody>
      </p:sp>
      <p:sp>
        <p:nvSpPr>
          <p:cNvPr id="4" name="Slide Number Placeholder 3">
            <a:extLst>
              <a:ext uri="{FF2B5EF4-FFF2-40B4-BE49-F238E27FC236}">
                <a16:creationId xmlns:a16="http://schemas.microsoft.com/office/drawing/2014/main" id="{801B11DB-AD1C-D8C8-EFB0-78970496B943}"/>
              </a:ext>
            </a:extLst>
          </p:cNvPr>
          <p:cNvSpPr>
            <a:spLocks noGrp="1"/>
          </p:cNvSpPr>
          <p:nvPr>
            <p:ph type="sldNum" sz="quarter" idx="2"/>
          </p:nvPr>
        </p:nvSpPr>
        <p:spPr/>
        <p:txBody>
          <a:bodyPr/>
          <a:lstStyle/>
          <a:p>
            <a:fld id="{86CB4B4D-7CA3-9044-876B-883B54F8677D}" type="slidenum">
              <a:rPr lang="en-US" smtClean="0"/>
              <a:t>42</a:t>
            </a:fld>
            <a:endParaRPr lang="en-US"/>
          </a:p>
        </p:txBody>
      </p:sp>
      <p:sp>
        <p:nvSpPr>
          <p:cNvPr id="7" name="TextBox 6">
            <a:extLst>
              <a:ext uri="{FF2B5EF4-FFF2-40B4-BE49-F238E27FC236}">
                <a16:creationId xmlns:a16="http://schemas.microsoft.com/office/drawing/2014/main" id="{8A7CBD44-2419-AD06-BCE7-5C65643C7BDB}"/>
              </a:ext>
            </a:extLst>
          </p:cNvPr>
          <p:cNvSpPr txBox="1"/>
          <p:nvPr/>
        </p:nvSpPr>
        <p:spPr>
          <a:xfrm>
            <a:off x="838200" y="1487666"/>
            <a:ext cx="10515600"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it(</a:t>
            </a:r>
            <a:r>
              <a:rPr lang="en-US" b="0" dirty="0">
                <a:solidFill>
                  <a:srgbClr val="A31515"/>
                </a:solidFill>
                <a:effectLst/>
                <a:latin typeface="Consolas" panose="020B0609020204030204" pitchFamily="49" charset="0"/>
              </a:rPr>
              <a:t>"5.1 | Created new answer should be displayed at the top of the answers page"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answers = [</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 Answer 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A1_TXT,</a:t>
            </a:r>
          </a:p>
          <a:p>
            <a:r>
              <a:rPr lang="en-US" b="0" dirty="0">
                <a:solidFill>
                  <a:srgbClr val="000000"/>
                </a:solidFill>
                <a:effectLst/>
                <a:latin typeface="Consolas" panose="020B0609020204030204" pitchFamily="49" charset="0"/>
              </a:rPr>
              <a:t>      A2_TXT,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cy.visit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"http://localhost:3000"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(Q1_DESC).click();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"Answer Question"</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answerUsernameInput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).type(answers[</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"Post Answer"</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).each(($</a:t>
            </a:r>
            <a:r>
              <a:rPr lang="en-US" b="0" dirty="0" err="1">
                <a:solidFill>
                  <a:srgbClr val="000000"/>
                </a:solidFill>
                <a:effectLst/>
                <a:latin typeface="Consolas" panose="020B0609020204030204" pitchFamily="49" charset="0"/>
              </a:rPr>
              <a:t>el</a:t>
            </a:r>
            <a:r>
              <a:rPr lang="en-US" b="0" dirty="0">
                <a:solidFill>
                  <a:srgbClr val="000000"/>
                </a:solidFill>
                <a:effectLst/>
                <a:latin typeface="Consolas" panose="020B0609020204030204" pitchFamily="49" charset="0"/>
              </a:rPr>
              <a:t>, index)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(answers[index]);</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"0 seconds ago"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grpSp>
        <p:nvGrpSpPr>
          <p:cNvPr id="8" name="Group 7">
            <a:extLst>
              <a:ext uri="{FF2B5EF4-FFF2-40B4-BE49-F238E27FC236}">
                <a16:creationId xmlns:a16="http://schemas.microsoft.com/office/drawing/2014/main" id="{61D80F06-A582-655B-22E0-72CA9162CC78}"/>
              </a:ext>
            </a:extLst>
          </p:cNvPr>
          <p:cNvGrpSpPr/>
          <p:nvPr/>
        </p:nvGrpSpPr>
        <p:grpSpPr>
          <a:xfrm>
            <a:off x="6483752" y="1969205"/>
            <a:ext cx="3946509" cy="1285021"/>
            <a:chOff x="8160152" y="1829091"/>
            <a:chExt cx="3946509" cy="1285021"/>
          </a:xfrm>
        </p:grpSpPr>
        <p:sp>
          <p:nvSpPr>
            <p:cNvPr id="9" name="AutoShape 9">
              <a:extLst>
                <a:ext uri="{FF2B5EF4-FFF2-40B4-BE49-F238E27FC236}">
                  <a16:creationId xmlns:a16="http://schemas.microsoft.com/office/drawing/2014/main" id="{76D98FCF-2FAB-0C4B-7F97-366B090DB02F}"/>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10" name="Straight Arrow Connector 9">
              <a:extLst>
                <a:ext uri="{FF2B5EF4-FFF2-40B4-BE49-F238E27FC236}">
                  <a16:creationId xmlns:a16="http://schemas.microsoft.com/office/drawing/2014/main" id="{63FBB70A-62F2-8A75-42C9-F6F3CBB0804A}"/>
                </a:ext>
              </a:extLst>
            </p:cNvPr>
            <p:cNvCxnSpPr>
              <a:cxnSpLocks/>
              <a:stCxn id="9"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246F114-3C66-0BC2-1A78-C3B440F8EE9E}"/>
              </a:ext>
            </a:extLst>
          </p:cNvPr>
          <p:cNvGrpSpPr/>
          <p:nvPr/>
        </p:nvGrpSpPr>
        <p:grpSpPr>
          <a:xfrm>
            <a:off x="6859672" y="3338348"/>
            <a:ext cx="3946509" cy="1285021"/>
            <a:chOff x="8160152" y="1829091"/>
            <a:chExt cx="3946509" cy="1285021"/>
          </a:xfrm>
        </p:grpSpPr>
        <p:sp>
          <p:nvSpPr>
            <p:cNvPr id="12" name="AutoShape 9">
              <a:extLst>
                <a:ext uri="{FF2B5EF4-FFF2-40B4-BE49-F238E27FC236}">
                  <a16:creationId xmlns:a16="http://schemas.microsoft.com/office/drawing/2014/main" id="{938FE8E1-1AB7-6D63-0AB0-E9047D01024C}"/>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3" name="Straight Arrow Connector 12">
              <a:extLst>
                <a:ext uri="{FF2B5EF4-FFF2-40B4-BE49-F238E27FC236}">
                  <a16:creationId xmlns:a16="http://schemas.microsoft.com/office/drawing/2014/main" id="{B2D1B8A2-CA8B-5EE9-A8BD-C2D0FF573708}"/>
                </a:ext>
              </a:extLst>
            </p:cNvPr>
            <p:cNvCxnSpPr>
              <a:cxnSpLocks/>
              <a:stCxn id="12"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CFFFF60-26FB-DF6E-7F25-26933940FFF9}"/>
              </a:ext>
            </a:extLst>
          </p:cNvPr>
          <p:cNvGrpSpPr/>
          <p:nvPr/>
        </p:nvGrpSpPr>
        <p:grpSpPr>
          <a:xfrm>
            <a:off x="7407291" y="4727201"/>
            <a:ext cx="3946509" cy="1285021"/>
            <a:chOff x="8160152" y="1829091"/>
            <a:chExt cx="3946509" cy="1285021"/>
          </a:xfrm>
        </p:grpSpPr>
        <p:sp>
          <p:nvSpPr>
            <p:cNvPr id="15" name="AutoShape 9">
              <a:extLst>
                <a:ext uri="{FF2B5EF4-FFF2-40B4-BE49-F238E27FC236}">
                  <a16:creationId xmlns:a16="http://schemas.microsoft.com/office/drawing/2014/main" id="{1472FDE2-C182-834C-5578-CF7305B7EC85}"/>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6" name="Straight Arrow Connector 15">
              <a:extLst>
                <a:ext uri="{FF2B5EF4-FFF2-40B4-BE49-F238E27FC236}">
                  <a16:creationId xmlns:a16="http://schemas.microsoft.com/office/drawing/2014/main" id="{EB5ED9D2-7679-AD17-26AB-134DAF34D0E8}"/>
                </a:ext>
              </a:extLst>
            </p:cNvPr>
            <p:cNvCxnSpPr>
              <a:cxnSpLocks/>
              <a:stCxn id="15"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Rounded Corners 16">
            <a:extLst>
              <a:ext uri="{FF2B5EF4-FFF2-40B4-BE49-F238E27FC236}">
                <a16:creationId xmlns:a16="http://schemas.microsoft.com/office/drawing/2014/main" id="{02E9B292-A2AE-A15A-C4DD-D810DDF77427}"/>
              </a:ext>
            </a:extLst>
          </p:cNvPr>
          <p:cNvSpPr/>
          <p:nvPr/>
        </p:nvSpPr>
        <p:spPr>
          <a:xfrm>
            <a:off x="6165090" y="200162"/>
            <a:ext cx="5786120" cy="93715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testing/cypress/e2e/</a:t>
            </a:r>
            <a:r>
              <a:rPr lang="en-US" sz="2400" dirty="0" err="1">
                <a:solidFill>
                  <a:schemeClr val="tx1"/>
                </a:solidFill>
              </a:rPr>
              <a:t>addAnswer.cy.ts</a:t>
            </a:r>
            <a:r>
              <a:rPr lang="en-US" sz="2400" dirty="0">
                <a:solidFill>
                  <a:schemeClr val="tx1"/>
                </a:solidFill>
              </a:rPr>
              <a:t> </a:t>
            </a:r>
          </a:p>
          <a:p>
            <a:pPr algn="ctr"/>
            <a:r>
              <a:rPr lang="en-US" sz="2400" dirty="0">
                <a:solidFill>
                  <a:schemeClr val="tx1"/>
                </a:solidFill>
              </a:rPr>
              <a:t>(from IP2 starter)</a:t>
            </a:r>
          </a:p>
        </p:txBody>
      </p:sp>
      <p:sp>
        <p:nvSpPr>
          <p:cNvPr id="2" name="TextBox 1">
            <a:extLst>
              <a:ext uri="{FF2B5EF4-FFF2-40B4-BE49-F238E27FC236}">
                <a16:creationId xmlns:a16="http://schemas.microsoft.com/office/drawing/2014/main" id="{9254B8D1-A2B4-57BC-E769-1367783A36DF}"/>
              </a:ext>
            </a:extLst>
          </p:cNvPr>
          <p:cNvSpPr txBox="1"/>
          <p:nvPr/>
        </p:nvSpPr>
        <p:spPr>
          <a:xfrm>
            <a:off x="6302829" y="6167088"/>
            <a:ext cx="4595518" cy="584773"/>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run with: </a:t>
            </a:r>
            <a:r>
              <a:rPr kumimoji="0" lang="en-US" sz="3200" b="0" i="0" u="none" strike="noStrike" cap="none" spc="0" normalizeH="0" baseline="0" dirty="0" err="1">
                <a:ln>
                  <a:noFill/>
                </a:ln>
                <a:solidFill>
                  <a:srgbClr val="000000"/>
                </a:solidFill>
                <a:effectLst/>
                <a:uFillTx/>
                <a:latin typeface="+mn-lt"/>
                <a:ea typeface="+mn-ea"/>
                <a:cs typeface="+mn-cs"/>
                <a:sym typeface="Calibri"/>
              </a:rPr>
              <a:t>npx</a:t>
            </a:r>
            <a:r>
              <a:rPr kumimoji="0" lang="en-US" sz="3200" b="0" i="0" u="none" strike="noStrike" cap="none" spc="0" normalizeH="0" baseline="0" dirty="0">
                <a:ln>
                  <a:noFill/>
                </a:ln>
                <a:solidFill>
                  <a:srgbClr val="000000"/>
                </a:solidFill>
                <a:effectLst/>
                <a:uFillTx/>
                <a:latin typeface="+mn-lt"/>
                <a:ea typeface="+mn-ea"/>
                <a:cs typeface="+mn-cs"/>
                <a:sym typeface="Calibri"/>
              </a:rPr>
              <a:t> cypress run</a:t>
            </a:r>
          </a:p>
        </p:txBody>
      </p:sp>
    </p:spTree>
    <p:extLst>
      <p:ext uri="{BB962C8B-B14F-4D97-AF65-F5344CB8AC3E}">
        <p14:creationId xmlns:p14="http://schemas.microsoft.com/office/powerpoint/2010/main" val="1992267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useEffect</a:t>
            </a:r>
          </a:p>
          <a:p>
            <a:pPr marL="685800" lvl="1" indent="-228600">
              <a:spcBef>
                <a:spcPts val="500"/>
              </a:spcBef>
              <a:defRPr sz="2400"/>
            </a:pPr>
            <a:r>
              <a:rPr lang="en-US" dirty="0"/>
              <a:t>Explain when a useEffect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43</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 (sockets?)</a:t>
            </a:r>
          </a:p>
          <a:p>
            <a:r>
              <a:rPr lang="en-US" dirty="0"/>
              <a:t>A call to fetch data from an external API or web site</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a display that connects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clock:IClock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useState(</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useEffect(()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5771037" y="4712945"/>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371457" y="530130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5431536" y="910299"/>
            <a:ext cx="660745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/app/Components/</a:t>
            </a:r>
            <a:r>
              <a:rPr lang="en-US" sz="2400" dirty="0" err="1">
                <a:solidFill>
                  <a:schemeClr val="tx1"/>
                </a:solidFill>
              </a:rPr>
              <a:t>SimpleClockDisplay.tsx</a:t>
            </a:r>
            <a:endParaRPr lang="en-US" sz="2400" dirty="0">
              <a:solidFill>
                <a:schemeClr val="tx1"/>
              </a:solidFill>
            </a:endParaRPr>
          </a:p>
        </p:txBody>
      </p:sp>
      <p:sp>
        <p:nvSpPr>
          <p:cNvPr id="5" name="Arrow: Left 4">
            <a:extLst>
              <a:ext uri="{FF2B5EF4-FFF2-40B4-BE49-F238E27FC236}">
                <a16:creationId xmlns:a16="http://schemas.microsoft.com/office/drawing/2014/main" id="{C311049F-6336-5CD1-A77B-E82E4C81F095}"/>
              </a:ext>
            </a:extLst>
          </p:cNvPr>
          <p:cNvSpPr/>
          <p:nvPr/>
        </p:nvSpPr>
        <p:spPr>
          <a:xfrm>
            <a:off x="4673104" y="1781820"/>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The parent provides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Rectangle 9">
            <a:extLst>
              <a:ext uri="{FF2B5EF4-FFF2-40B4-BE49-F238E27FC236}">
                <a16:creationId xmlns:a16="http://schemas.microsoft.com/office/drawing/2014/main" id="{E90805E3-E9DC-6877-3655-274D71B10D8A}"/>
              </a:ext>
            </a:extLst>
          </p:cNvPr>
          <p:cNvSpPr/>
          <p:nvPr/>
        </p:nvSpPr>
        <p:spPr>
          <a:xfrm>
            <a:off x="9653048" y="5467571"/>
            <a:ext cx="2256934"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Display </a:t>
            </a:r>
            <a:r>
              <a:rPr lang="en-US" dirty="0"/>
              <a:t>logic will come later…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301335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Our app will have three displays of the clock</a:t>
            </a: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5" name="TextBox 4">
            <a:extLst>
              <a:ext uri="{FF2B5EF4-FFF2-40B4-BE49-F238E27FC236}">
                <a16:creationId xmlns:a16="http://schemas.microsoft.com/office/drawing/2014/main" id="{6E5519AE-D929-CABE-11EC-4B416E8E4B0B}"/>
              </a:ext>
            </a:extLst>
          </p:cNvPr>
          <p:cNvSpPr txBox="1"/>
          <p:nvPr/>
        </p:nvSpPr>
        <p:spPr>
          <a:xfrm>
            <a:off x="746760" y="1435223"/>
            <a:ext cx="11679936" cy="5786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a:t>
            </a:r>
            <a:r>
              <a:rPr lang="en-US" sz="1600" b="0" dirty="0">
                <a:solidFill>
                  <a:srgbClr val="000000"/>
                </a:solidFill>
                <a:effectLst/>
                <a:latin typeface="Consolas" panose="020B0609020204030204" pitchFamily="49" charset="0"/>
              </a:rPr>
              <a:t> React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useState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'../../Components/</a:t>
            </a:r>
            <a:r>
              <a:rPr lang="en-US" sz="1600" b="0" dirty="0" err="1">
                <a:solidFill>
                  <a:srgbClr val="A31515"/>
                </a:solidFill>
                <a:effectLst/>
                <a:latin typeface="Consolas" panose="020B0609020204030204" pitchFamily="49" charset="0"/>
              </a:rPr>
              <a:t>ClockDisplay</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SingletonClock</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'../../Classes/</a:t>
            </a:r>
            <a:r>
              <a:rPr lang="en-US" sz="1600" b="0" dirty="0" err="1">
                <a:solidFill>
                  <a:srgbClr val="A31515"/>
                </a:solidFill>
                <a:effectLst/>
                <a:latin typeface="Consolas" panose="020B0609020204030204" pitchFamily="49" charset="0"/>
              </a:rPr>
              <a:t>SingletonClockFactory</a:t>
            </a:r>
            <a:r>
              <a:rPr lang="en-US" sz="1600" b="0" dirty="0">
                <a:solidFill>
                  <a:srgbClr val="A31515"/>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doNothing</a:t>
            </a:r>
            <a:r>
              <a:rPr lang="en-US" sz="1600" b="0" dirty="0">
                <a:solidFill>
                  <a:srgbClr val="000000"/>
                </a:solidFill>
                <a:effectLst/>
                <a:latin typeface="Consolas" panose="020B0609020204030204" pitchFamily="49" charset="0"/>
              </a:rPr>
              <a:t>() { }</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App()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[clock, _] = </a:t>
            </a:r>
            <a:r>
              <a:rPr lang="en-US" sz="1600" b="0" dirty="0">
                <a:solidFill>
                  <a:srgbClr val="000000"/>
                </a:solidFill>
                <a:effectLst/>
                <a:highlight>
                  <a:srgbClr val="FFFF00"/>
                </a:highlight>
                <a:latin typeface="Consolas" panose="020B0609020204030204" pitchFamily="49" charset="0"/>
              </a:rPr>
              <a:t>useState(</a:t>
            </a:r>
            <a:r>
              <a:rPr lang="en-US" sz="1600" b="0" dirty="0" err="1">
                <a:solidFill>
                  <a:srgbClr val="000000"/>
                </a:solidFill>
                <a:effectLst/>
                <a:highlight>
                  <a:srgbClr val="FFFF00"/>
                </a:highlight>
                <a:latin typeface="Consolas" panose="020B0609020204030204" pitchFamily="49" charset="0"/>
              </a:rPr>
              <a:t>SingletonClock.getInstance</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1000</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A"</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B"</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C"</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5543679" y="79055"/>
            <a:ext cx="657355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ThreeClocks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1436222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Next,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1" y="1460902"/>
            <a:ext cx="5857568"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000000"/>
                </a:solidFill>
                <a:effectLst/>
                <a:highlight>
                  <a:srgbClr val="FFFF00"/>
                </a:highlight>
                <a:latin typeface="Consolas" panose="020B0609020204030204" pitchFamily="49" charset="0"/>
              </a:rPr>
              <a:t>Listener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void</a:t>
            </a:r>
          </a:p>
          <a:p>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Clock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IClock</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_listeners: Listener[]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._listeners</a:t>
            </a:r>
            <a:endParaRPr lang="en-US" sz="1400" b="0" dirty="0">
              <a:solidFill>
                <a:srgbClr val="000000"/>
              </a:solidFill>
              <a:effectLst/>
              <a:latin typeface="Consolas" panose="020B0609020204030204" pitchFamily="49" charset="0"/>
            </a:endParaRPr>
          </a:p>
          <a:p>
            <a:r>
              <a:rPr lang="en-US" sz="1400" dirty="0">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eachListener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(listener: Listener)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(listener: Listener)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listeners.length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_timer : </a:t>
            </a:r>
            <a:r>
              <a:rPr lang="en-US" sz="1400" b="0" dirty="0" err="1">
                <a:solidFill>
                  <a:srgbClr val="000000"/>
                </a:solidFill>
                <a:effectLst/>
                <a:latin typeface="Consolas" panose="020B0609020204030204" pitchFamily="49" charset="0"/>
              </a:rPr>
              <a:t>NodeJS.Timeout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_interval : number</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id : string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(interval: number)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4</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._interval</a:t>
            </a:r>
            <a:r>
              <a:rPr lang="en-US" sz="1400" b="0" dirty="0">
                <a:solidFill>
                  <a:srgbClr val="000000"/>
                </a:solidFill>
                <a:effectLst/>
                <a:latin typeface="Consolas" panose="020B0609020204030204" pitchFamily="49" charset="0"/>
              </a:rPr>
              <a:t> = interval;</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.start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6551629" y="76651"/>
            <a:ext cx="564037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4" name="TextBox 3">
            <a:extLst>
              <a:ext uri="{FF2B5EF4-FFF2-40B4-BE49-F238E27FC236}">
                <a16:creationId xmlns:a16="http://schemas.microsoft.com/office/drawing/2014/main" id="{9EA4E006-25D5-E03A-0B14-A6071231335B}"/>
              </a:ext>
            </a:extLst>
          </p:cNvPr>
          <p:cNvSpPr txBox="1"/>
          <p:nvPr/>
        </p:nvSpPr>
        <p:spPr>
          <a:xfrm>
            <a:off x="6798732" y="1615529"/>
            <a:ext cx="9110133" cy="4580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start() {</a:t>
            </a:r>
          </a:p>
          <a:p>
            <a:pPr>
              <a:lnSpc>
                <a:spcPts val="1425"/>
              </a:lnSpc>
            </a:pPr>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starting`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000000"/>
                </a:solidFill>
                <a:effectLst/>
                <a:highlight>
                  <a:srgbClr val="FFFF00"/>
                </a:highlight>
                <a:latin typeface="Consolas" panose="020B0609020204030204" pitchFamily="49" charset="0"/>
              </a:rPr>
              <a:t>setInterval</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p>
          <a:p>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._tick</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highlight>
                  <a:srgbClr val="FFFF00"/>
                </a:highlight>
                <a:latin typeface="Consolas" panose="020B0609020204030204" pitchFamily="49" charset="0"/>
              </a:rPr>
              <a:t>        },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._interval</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_tick()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stop() {</a:t>
            </a:r>
          </a:p>
          <a:p>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stopping`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clearInterval</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._timer</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1017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We’ll make the clock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007608" y="838067"/>
            <a:ext cx="606082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theme/theme1.xml><?xml version="1.0" encoding="utf-8"?>
<a:theme xmlns:a="http://schemas.openxmlformats.org/drawingml/2006/main" name="CS 4530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21489</TotalTime>
  <Words>6221</Words>
  <Application>Microsoft Office PowerPoint</Application>
  <PresentationFormat>Widescreen</PresentationFormat>
  <Paragraphs>687</Paragraphs>
  <Slides>43</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Consolas</vt:lpstr>
      <vt:lpstr>Menlo</vt:lpstr>
      <vt:lpstr>Verdana</vt:lpstr>
      <vt:lpstr>Wingdings</vt:lpstr>
      <vt:lpstr>CS 4530 Theme</vt:lpstr>
      <vt:lpstr>CS 4530: Fundamentals of Software Engineering Module 09: React Hook Patterns</vt:lpstr>
      <vt:lpstr>Learning Objectives for this Module</vt:lpstr>
      <vt:lpstr>Lesson 9.1 useEffect</vt:lpstr>
      <vt:lpstr>useEffect is a mechanism for synchronizing a component with an external system</vt:lpstr>
      <vt:lpstr>An external system means any piece of code that’s not inside your React component</vt:lpstr>
      <vt:lpstr>A real example: a display that connects to a self-ticking clock</vt:lpstr>
      <vt:lpstr>Our app will have three displays of the clock</vt:lpstr>
      <vt:lpstr>Next, let’s look at the clock</vt:lpstr>
      <vt:lpstr>We’ll make the clock a singleton in the usual way</vt:lpstr>
      <vt:lpstr>Let's look at &lt;ClockDisplay&gt; again</vt:lpstr>
      <vt:lpstr>ClockDisplay, part 2: the display logic</vt:lpstr>
      <vt:lpstr>running SimpleClockDisplayApp</vt:lpstr>
      <vt:lpstr>useEffect’s Dependencies Control Its Execution </vt:lpstr>
      <vt:lpstr>Example (Part 1)</vt:lpstr>
      <vt:lpstr>Example (part 2)</vt:lpstr>
      <vt:lpstr>Demo</vt:lpstr>
      <vt:lpstr>When is the cleanup function executed?</vt:lpstr>
      <vt:lpstr>PowerPoint Presentation</vt:lpstr>
      <vt:lpstr>PowerPoint Presentation</vt:lpstr>
      <vt:lpstr>Communication with an (Actual) External System</vt:lpstr>
      <vt:lpstr>useEffect and and fetch working together</vt:lpstr>
      <vt:lpstr>Lesson 9.2 Custom Hooks</vt:lpstr>
      <vt:lpstr>Custom Hooks</vt:lpstr>
      <vt:lpstr>Example: useClock</vt:lpstr>
      <vt:lpstr>Using useClock</vt:lpstr>
      <vt:lpstr>A somewhat larger example: ToDoList</vt:lpstr>
      <vt:lpstr>Refactoring ToDoList</vt:lpstr>
      <vt:lpstr>The hook encapsulates the business logic</vt:lpstr>
      <vt:lpstr>The hook is like a class managing a piece of state</vt:lpstr>
      <vt:lpstr>The hook's state becomes part of its user's state.</vt:lpstr>
      <vt:lpstr>The Rules of Hooks</vt:lpstr>
      <vt:lpstr>We Use Two ESLint Rules for React Hooks</vt:lpstr>
      <vt:lpstr>Putting it All Together</vt:lpstr>
      <vt:lpstr>Interacting With a REST-based Server</vt:lpstr>
      <vt:lpstr>Interacting With a REST-based Server</vt:lpstr>
      <vt:lpstr>Interacting With a REST-based Server</vt:lpstr>
      <vt:lpstr>Interacting With a REST-based Server</vt:lpstr>
      <vt:lpstr>Lesson 9.3 Testing your REACT components</vt:lpstr>
      <vt:lpstr>Testing React components</vt:lpstr>
      <vt:lpstr>Cypress commands work on a "virtual DOM"</vt:lpstr>
      <vt:lpstr>Recall: Most tests are in AAA form: Assemble/Act/Assess</vt:lpstr>
      <vt:lpstr>A typical cypress test</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Bhutta, Adeel</cp:lastModifiedBy>
  <cp:revision>93</cp:revision>
  <dcterms:modified xsi:type="dcterms:W3CDTF">2025-10-01T14:36:46Z</dcterms:modified>
</cp:coreProperties>
</file>