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3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2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1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9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5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6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7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A16D-9E9A-49B0-9077-7807971FE5C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1C98-6787-4A1B-9B14-11A2DADB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5" y="365125"/>
            <a:ext cx="11047785" cy="6211346"/>
          </a:xfrm>
        </p:spPr>
      </p:pic>
    </p:spTree>
    <p:extLst>
      <p:ext uri="{BB962C8B-B14F-4D97-AF65-F5344CB8AC3E}">
        <p14:creationId xmlns:p14="http://schemas.microsoft.com/office/powerpoint/2010/main" val="44883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296545"/>
            <a:ext cx="10515600" cy="132556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96545"/>
            <a:ext cx="10961889" cy="6163053"/>
          </a:xfrm>
        </p:spPr>
      </p:pic>
    </p:spTree>
    <p:extLst>
      <p:ext uri="{BB962C8B-B14F-4D97-AF65-F5344CB8AC3E}">
        <p14:creationId xmlns:p14="http://schemas.microsoft.com/office/powerpoint/2010/main" val="23325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3" y="365125"/>
            <a:ext cx="11710034" cy="6583680"/>
          </a:xfrm>
        </p:spPr>
      </p:pic>
    </p:spTree>
    <p:extLst>
      <p:ext uri="{BB962C8B-B14F-4D97-AF65-F5344CB8AC3E}">
        <p14:creationId xmlns:p14="http://schemas.microsoft.com/office/powerpoint/2010/main" val="2284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INDA</dc:creator>
  <cp:lastModifiedBy>INDA</cp:lastModifiedBy>
  <cp:revision>1</cp:revision>
  <dcterms:created xsi:type="dcterms:W3CDTF">2025-07-21T21:07:52Z</dcterms:created>
  <dcterms:modified xsi:type="dcterms:W3CDTF">2025-07-21T21:14:12Z</dcterms:modified>
</cp:coreProperties>
</file>