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77" r:id="rId3"/>
    <p:sldId id="422" r:id="rId4"/>
    <p:sldId id="423" r:id="rId5"/>
    <p:sldId id="424" r:id="rId6"/>
    <p:sldId id="425" r:id="rId7"/>
    <p:sldId id="426" r:id="rId8"/>
    <p:sldId id="454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40" r:id="rId18"/>
    <p:sldId id="441" r:id="rId19"/>
    <p:sldId id="458" r:id="rId20"/>
    <p:sldId id="459" r:id="rId21"/>
    <p:sldId id="460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5" r:id="rId35"/>
    <p:sldId id="466" r:id="rId36"/>
    <p:sldId id="462" r:id="rId37"/>
    <p:sldId id="463" r:id="rId38"/>
    <p:sldId id="464" r:id="rId39"/>
    <p:sldId id="465" r:id="rId40"/>
    <p:sldId id="288" r:id="rId41"/>
    <p:sldId id="283" r:id="rId42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117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8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</a:t>
            </a:r>
            <a:r>
              <a:rPr lang="en-US" sz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Node JS (node –v)</a:t>
            </a:r>
          </a:p>
          <a:p>
            <a:r>
              <a:rPr lang="en-US" dirty="0" smtClean="0"/>
              <a:t>Install angular (ng –version)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npm</a:t>
            </a:r>
            <a:r>
              <a:rPr lang="en-US" dirty="0" smtClean="0"/>
              <a:t> install -g @angular/cli</a:t>
            </a:r>
          </a:p>
          <a:p>
            <a:r>
              <a:rPr lang="en-US" dirty="0" smtClean="0"/>
              <a:t>Install </a:t>
            </a:r>
            <a:r>
              <a:rPr lang="en-US" dirty="0"/>
              <a:t>V</a:t>
            </a:r>
            <a:r>
              <a:rPr lang="en-US" dirty="0" smtClean="0"/>
              <a:t>isual studio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3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visual studio code</a:t>
            </a:r>
          </a:p>
          <a:p>
            <a:r>
              <a:rPr lang="en-US" dirty="0" smtClean="0"/>
              <a:t>Create new application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ng new &lt;app-name&gt;</a:t>
            </a:r>
          </a:p>
          <a:p>
            <a:r>
              <a:rPr lang="en-US" dirty="0" smtClean="0"/>
              <a:t>Go to newly created project</a:t>
            </a:r>
          </a:p>
          <a:p>
            <a:r>
              <a:rPr lang="en-US" dirty="0" smtClean="0"/>
              <a:t>Run application : ng serve -o</a:t>
            </a:r>
          </a:p>
        </p:txBody>
      </p:sp>
    </p:spTree>
    <p:extLst>
      <p:ext uri="{BB962C8B-B14F-4D97-AF65-F5344CB8AC3E}">
        <p14:creationId xmlns:p14="http://schemas.microsoft.com/office/powerpoint/2010/main" val="140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05719"/>
            <a:ext cx="3171935" cy="363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r>
              <a:rPr lang="en-US" dirty="0" smtClean="0"/>
              <a:t> –configuration file for angular command line interface</a:t>
            </a:r>
          </a:p>
          <a:p>
            <a:pPr fontAlgn="base"/>
            <a:r>
              <a:rPr lang="en-US" dirty="0" err="1" smtClean="0"/>
              <a:t>package.json</a:t>
            </a:r>
            <a:r>
              <a:rPr lang="en-US" dirty="0" smtClean="0"/>
              <a:t> – Project information which NPM uses</a:t>
            </a:r>
          </a:p>
          <a:p>
            <a:pPr fontAlgn="base"/>
            <a:r>
              <a:rPr lang="en-US" dirty="0" err="1" smtClean="0"/>
              <a:t>tslint.json</a:t>
            </a:r>
            <a:r>
              <a:rPr lang="en-US" dirty="0" smtClean="0"/>
              <a:t> – A configuration file for </a:t>
            </a:r>
            <a:r>
              <a:rPr lang="en-US" dirty="0" err="1" smtClean="0"/>
              <a:t>tslint</a:t>
            </a:r>
            <a:endParaRPr lang="en-US" dirty="0" smtClean="0"/>
          </a:p>
          <a:p>
            <a:pPr fontAlgn="base"/>
            <a:r>
              <a:rPr lang="en-US" dirty="0" err="1" smtClean="0"/>
              <a:t>src</a:t>
            </a:r>
            <a:r>
              <a:rPr lang="en-US" dirty="0" smtClean="0"/>
              <a:t> – index.html – The html file that the browser will load</a:t>
            </a:r>
          </a:p>
          <a:p>
            <a:pPr fontAlgn="base"/>
            <a:r>
              <a:rPr lang="en-US" dirty="0" err="1" smtClean="0"/>
              <a:t>src</a:t>
            </a:r>
            <a:r>
              <a:rPr lang="en-US" dirty="0" smtClean="0"/>
              <a:t> – </a:t>
            </a:r>
            <a:r>
              <a:rPr lang="en-US" dirty="0" err="1" smtClean="0"/>
              <a:t>main.ts</a:t>
            </a:r>
            <a:r>
              <a:rPr lang="en-US" dirty="0" smtClean="0"/>
              <a:t> – file that bootstraps Angular application</a:t>
            </a:r>
          </a:p>
          <a:p>
            <a:pPr fontAlgn="base"/>
            <a:r>
              <a:rPr lang="en-US" dirty="0" err="1" smtClean="0"/>
              <a:t>src</a:t>
            </a:r>
            <a:r>
              <a:rPr lang="en-US" dirty="0" smtClean="0"/>
              <a:t> – </a:t>
            </a:r>
            <a:r>
              <a:rPr lang="en-US" dirty="0" err="1" smtClean="0"/>
              <a:t>polyfills.ts</a:t>
            </a:r>
            <a:r>
              <a:rPr lang="en-US" dirty="0" smtClean="0"/>
              <a:t> – loads code that needs to run on all browsers</a:t>
            </a:r>
          </a:p>
        </p:txBody>
      </p:sp>
    </p:spTree>
    <p:extLst>
      <p:ext uri="{BB962C8B-B14F-4D97-AF65-F5344CB8AC3E}">
        <p14:creationId xmlns:p14="http://schemas.microsoft.com/office/powerpoint/2010/main" val="2431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src</a:t>
            </a:r>
            <a:r>
              <a:rPr lang="en-US" dirty="0"/>
              <a:t> – styles.css –global styles</a:t>
            </a:r>
          </a:p>
          <a:p>
            <a:pPr fontAlgn="base"/>
            <a:r>
              <a:rPr lang="en-US" dirty="0" err="1"/>
              <a:t>src</a:t>
            </a:r>
            <a:r>
              <a:rPr lang="en-US" dirty="0"/>
              <a:t> – </a:t>
            </a:r>
            <a:r>
              <a:rPr lang="en-US" dirty="0" err="1"/>
              <a:t>test.ts</a:t>
            </a:r>
            <a:r>
              <a:rPr lang="en-US" dirty="0"/>
              <a:t> – A test file for running Karma tests</a:t>
            </a:r>
          </a:p>
          <a:p>
            <a:pPr fontAlgn="base"/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/>
              <a:t>– </a:t>
            </a:r>
            <a:r>
              <a:rPr lang="en-US" dirty="0" err="1"/>
              <a:t>tsconfig.json</a:t>
            </a:r>
            <a:r>
              <a:rPr lang="en-US" dirty="0"/>
              <a:t> </a:t>
            </a:r>
            <a:r>
              <a:rPr lang="en-US" dirty="0" smtClean="0"/>
              <a:t>–configuration </a:t>
            </a:r>
            <a:r>
              <a:rPr lang="en-US" dirty="0"/>
              <a:t>file for </a:t>
            </a:r>
            <a:r>
              <a:rPr lang="en-US" dirty="0" smtClean="0"/>
              <a:t>typescript </a:t>
            </a:r>
            <a:r>
              <a:rPr lang="en-US" dirty="0"/>
              <a:t>compiler</a:t>
            </a:r>
          </a:p>
          <a:p>
            <a:pPr fontAlgn="base"/>
            <a:r>
              <a:rPr lang="en-US" dirty="0" err="1"/>
              <a:t>src</a:t>
            </a:r>
            <a:r>
              <a:rPr lang="en-US" dirty="0"/>
              <a:t> – app – actual Angular application source</a:t>
            </a:r>
          </a:p>
          <a:p>
            <a:pPr fontAlgn="base"/>
            <a:r>
              <a:rPr lang="en-US" dirty="0" err="1"/>
              <a:t>src</a:t>
            </a:r>
            <a:r>
              <a:rPr lang="en-US" dirty="0"/>
              <a:t> – assets – A place for you to put assets such as photos</a:t>
            </a:r>
          </a:p>
          <a:p>
            <a:pPr fontAlgn="base"/>
            <a:r>
              <a:rPr lang="en-US" dirty="0" err="1"/>
              <a:t>src</a:t>
            </a:r>
            <a:r>
              <a:rPr lang="en-US" dirty="0"/>
              <a:t> – environments </a:t>
            </a:r>
            <a:r>
              <a:rPr lang="en-US" dirty="0" smtClean="0"/>
              <a:t>–configuration </a:t>
            </a:r>
            <a:r>
              <a:rPr lang="en-US" dirty="0"/>
              <a:t>files used by angular-cli</a:t>
            </a:r>
          </a:p>
        </p:txBody>
      </p:sp>
    </p:spTree>
    <p:extLst>
      <p:ext uri="{BB962C8B-B14F-4D97-AF65-F5344CB8AC3E}">
        <p14:creationId xmlns:p14="http://schemas.microsoft.com/office/powerpoint/2010/main" val="235786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app.module.ts</a:t>
            </a:r>
            <a:r>
              <a:rPr lang="en-US" dirty="0" smtClean="0"/>
              <a:t>: module file </a:t>
            </a:r>
          </a:p>
          <a:p>
            <a:r>
              <a:rPr lang="en-US" dirty="0" err="1" smtClean="0"/>
              <a:t>app.component.ts</a:t>
            </a:r>
            <a:r>
              <a:rPr lang="en-US" dirty="0" smtClean="0"/>
              <a:t>: component file</a:t>
            </a:r>
          </a:p>
          <a:p>
            <a:r>
              <a:rPr lang="en-US" dirty="0" err="1" smtClean="0"/>
              <a:t>app.component.spec.ts</a:t>
            </a:r>
            <a:r>
              <a:rPr lang="en-US" dirty="0" smtClean="0"/>
              <a:t>: test specification</a:t>
            </a:r>
          </a:p>
          <a:p>
            <a:r>
              <a:rPr lang="en-US" dirty="0" smtClean="0"/>
              <a:t>app.component.html: html file for given component </a:t>
            </a:r>
          </a:p>
          <a:p>
            <a:r>
              <a:rPr lang="en-US" dirty="0" smtClean="0"/>
              <a:t>app.component.css: style for given component</a:t>
            </a:r>
          </a:p>
          <a:p>
            <a:r>
              <a:rPr lang="en-US" dirty="0" smtClean="0"/>
              <a:t>app-</a:t>
            </a:r>
            <a:r>
              <a:rPr lang="en-US" dirty="0" err="1" smtClean="0"/>
              <a:t>routing.module.ts</a:t>
            </a:r>
            <a:r>
              <a:rPr lang="en-US" dirty="0" smtClean="0"/>
              <a:t>: module file for routing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bootstrapping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bootstrap angular applic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60463"/>
            <a:ext cx="2705942" cy="355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3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bootstrapping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file loads default component</a:t>
            </a:r>
          </a:p>
          <a:p>
            <a:r>
              <a:rPr lang="en-US" dirty="0" smtClean="0"/>
              <a:t>Step1 : Bootstrap starts from </a:t>
            </a:r>
            <a:r>
              <a:rPr lang="en-US" dirty="0" err="1" smtClean="0"/>
              <a:t>main.ts</a:t>
            </a:r>
            <a:r>
              <a:rPr lang="en-US" dirty="0" smtClean="0"/>
              <a:t>. It contains bootstrap module</a:t>
            </a:r>
          </a:p>
          <a:p>
            <a:r>
              <a:rPr lang="en-US" dirty="0" smtClean="0"/>
              <a:t>Step2: load </a:t>
            </a:r>
            <a:r>
              <a:rPr lang="en-US" dirty="0" err="1" smtClean="0"/>
              <a:t>app.module.ts</a:t>
            </a:r>
            <a:r>
              <a:rPr lang="en-US" dirty="0" smtClean="0"/>
              <a:t>(information of all component)</a:t>
            </a:r>
          </a:p>
          <a:p>
            <a:r>
              <a:rPr lang="en-US" dirty="0" smtClean="0"/>
              <a:t>Step 3: load </a:t>
            </a:r>
            <a:r>
              <a:rPr lang="en-US" dirty="0" err="1" smtClean="0"/>
              <a:t>app.component.ts</a:t>
            </a:r>
            <a:endParaRPr lang="en-US" dirty="0" smtClean="0"/>
          </a:p>
          <a:p>
            <a:r>
              <a:rPr lang="en-US" dirty="0" smtClean="0"/>
              <a:t>Step 4: load app.component.html</a:t>
            </a:r>
          </a:p>
          <a:p>
            <a:r>
              <a:rPr lang="en-US" dirty="0" smtClean="0"/>
              <a:t>Step 5: index.html will call </a:t>
            </a:r>
            <a:r>
              <a:rPr lang="en-US" dirty="0" err="1" smtClean="0"/>
              <a:t>app.component.ts</a:t>
            </a:r>
            <a:r>
              <a:rPr lang="en-US" dirty="0" smtClean="0"/>
              <a:t> by using selector </a:t>
            </a:r>
          </a:p>
        </p:txBody>
      </p:sp>
    </p:spTree>
    <p:extLst>
      <p:ext uri="{BB962C8B-B14F-4D97-AF65-F5344CB8AC3E}">
        <p14:creationId xmlns:p14="http://schemas.microsoft.com/office/powerpoint/2010/main" val="16589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is essentially an open-source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bundler</a:t>
            </a:r>
          </a:p>
          <a:p>
            <a:r>
              <a:rPr lang="en-US" dirty="0" smtClean="0"/>
              <a:t>You can </a:t>
            </a:r>
            <a:r>
              <a:rPr lang="en-US" dirty="0"/>
              <a:t>write your </a:t>
            </a:r>
            <a:r>
              <a:rPr lang="en-US" dirty="0" smtClean="0"/>
              <a:t>code </a:t>
            </a:r>
            <a:r>
              <a:rPr lang="en-US" dirty="0"/>
              <a:t>and leave building </a:t>
            </a:r>
            <a:r>
              <a:rPr lang="en-US" dirty="0" smtClean="0"/>
              <a:t>and </a:t>
            </a:r>
            <a:r>
              <a:rPr lang="en-US" dirty="0"/>
              <a:t>packaging </a:t>
            </a:r>
            <a:r>
              <a:rPr lang="en-US" dirty="0" smtClean="0"/>
              <a:t>to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err="1"/>
              <a:t>webpack</a:t>
            </a:r>
            <a:r>
              <a:rPr lang="en-US" dirty="0"/>
              <a:t> efficiently replaces Gulp or </a:t>
            </a:r>
            <a:r>
              <a:rPr lang="en-US" dirty="0" smtClean="0"/>
              <a:t>Grunt</a:t>
            </a:r>
          </a:p>
          <a:p>
            <a:r>
              <a:rPr lang="en-US" dirty="0" smtClean="0"/>
              <a:t>You </a:t>
            </a:r>
            <a:r>
              <a:rPr lang="en-US" dirty="0"/>
              <a:t>can also split your large applications into </a:t>
            </a:r>
            <a:r>
              <a:rPr lang="en-US" dirty="0" smtClean="0"/>
              <a:t>pieces </a:t>
            </a:r>
            <a:r>
              <a:rPr lang="en-US" dirty="0"/>
              <a:t>and load </a:t>
            </a:r>
            <a:r>
              <a:rPr lang="en-US" dirty="0" smtClean="0"/>
              <a:t>them</a:t>
            </a:r>
          </a:p>
          <a:p>
            <a:r>
              <a:rPr lang="en-US" dirty="0"/>
              <a:t>In short </a:t>
            </a:r>
            <a:r>
              <a:rPr lang="en-US" dirty="0" err="1"/>
              <a:t>Webpack</a:t>
            </a:r>
            <a:r>
              <a:rPr lang="en-US" dirty="0"/>
              <a:t> is a module </a:t>
            </a:r>
            <a:r>
              <a:rPr lang="en-US" dirty="0" smtClean="0"/>
              <a:t>bundler</a:t>
            </a:r>
          </a:p>
          <a:p>
            <a:r>
              <a:rPr lang="en-US" dirty="0" smtClean="0"/>
              <a:t>It </a:t>
            </a:r>
            <a:r>
              <a:rPr lang="en-US" dirty="0"/>
              <a:t>takes in a bunch of assets </a:t>
            </a:r>
            <a:r>
              <a:rPr lang="en-US" dirty="0" smtClean="0"/>
              <a:t>and bundles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295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features are hot reloading, </a:t>
            </a:r>
            <a:r>
              <a:rPr lang="en-US" dirty="0"/>
              <a:t>lazy </a:t>
            </a:r>
            <a:r>
              <a:rPr lang="en-US" dirty="0" smtClean="0"/>
              <a:t>loading, </a:t>
            </a:r>
            <a:r>
              <a:rPr lang="en-US" dirty="0"/>
              <a:t>bundle </a:t>
            </a:r>
            <a:r>
              <a:rPr lang="en-US" dirty="0" smtClean="0"/>
              <a:t>splitting</a:t>
            </a:r>
            <a:endParaRPr lang="en-US" dirty="0"/>
          </a:p>
          <a:p>
            <a:r>
              <a:rPr lang="en-US" dirty="0" smtClean="0"/>
              <a:t>Its module </a:t>
            </a:r>
            <a:r>
              <a:rPr lang="en-US" dirty="0"/>
              <a:t>bundler for modern JavaScript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It recursively </a:t>
            </a:r>
            <a:r>
              <a:rPr lang="en-US" dirty="0"/>
              <a:t>builds a dependency graph </a:t>
            </a:r>
            <a:r>
              <a:rPr lang="en-US" dirty="0" smtClean="0"/>
              <a:t>which includes </a:t>
            </a:r>
            <a:r>
              <a:rPr lang="en-US" dirty="0"/>
              <a:t>every module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It allows to </a:t>
            </a:r>
            <a:r>
              <a:rPr lang="en-US" dirty="0"/>
              <a:t>package dependencies into </a:t>
            </a:r>
            <a:r>
              <a:rPr lang="en-US" dirty="0" smtClean="0"/>
              <a:t>single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journey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Component lifecycle </a:t>
            </a:r>
          </a:p>
          <a:p>
            <a:r>
              <a:rPr lang="en-US" dirty="0" smtClean="0"/>
              <a:t>Nested component 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Services and DI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Observables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https://qphs.fs.quoracdn.net/main-qimg-efe8a3c6f57a2157eb7e8cfe9278756c.webp"/>
          <p:cNvSpPr>
            <a:spLocks noChangeAspect="1" noChangeArrowheads="1"/>
          </p:cNvSpPr>
          <p:nvPr/>
        </p:nvSpPr>
        <p:spPr bwMode="auto">
          <a:xfrm>
            <a:off x="128349" y="-119214"/>
            <a:ext cx="251460" cy="25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438" tIns="37719" rIns="75438" bIns="37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39" y="1528467"/>
            <a:ext cx="6618251" cy="33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basic building block of angular</a:t>
            </a:r>
          </a:p>
          <a:p>
            <a:r>
              <a:rPr lang="en-US" dirty="0" smtClean="0"/>
              <a:t>It is class with @Component decorator</a:t>
            </a:r>
          </a:p>
          <a:p>
            <a:r>
              <a:rPr lang="en-US" dirty="0" smtClean="0"/>
              <a:t>Decorator defines selector, template and style</a:t>
            </a:r>
          </a:p>
        </p:txBody>
      </p:sp>
    </p:spTree>
    <p:extLst>
      <p:ext uri="{BB962C8B-B14F-4D97-AF65-F5344CB8AC3E}">
        <p14:creationId xmlns:p14="http://schemas.microsoft.com/office/powerpoint/2010/main" val="18223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86718"/>
            <a:ext cx="7059708" cy="266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1919"/>
            <a:ext cx="5614946" cy="32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</a:t>
            </a:r>
          </a:p>
          <a:p>
            <a:r>
              <a:rPr lang="en-US" dirty="0" smtClean="0"/>
              <a:t>Decorate with @Component </a:t>
            </a:r>
          </a:p>
          <a:p>
            <a:r>
              <a:rPr lang="en-US" dirty="0" smtClean="0"/>
              <a:t>Inside @Component mention selector, template, style</a:t>
            </a:r>
          </a:p>
          <a:p>
            <a:r>
              <a:rPr lang="en-US" dirty="0" smtClean="0"/>
              <a:t>Add entry in </a:t>
            </a:r>
            <a:r>
              <a:rPr lang="en-US" dirty="0" err="1" smtClean="0"/>
              <a:t>module.ts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Using in another page: &lt;app-select&gt;&lt;/app-select&gt;</a:t>
            </a:r>
          </a:p>
          <a:p>
            <a:r>
              <a:rPr lang="en-US" dirty="0" smtClean="0"/>
              <a:t>Component creation automated with angular command </a:t>
            </a:r>
          </a:p>
          <a:p>
            <a:pPr marL="0" indent="0">
              <a:buNone/>
            </a:pPr>
            <a:r>
              <a:rPr lang="en-US" dirty="0" smtClean="0"/>
              <a:t>		ng g c </a:t>
            </a:r>
            <a:r>
              <a:rPr lang="en-US" dirty="0" err="1" smtClean="0"/>
              <a:t>compName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2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angular compon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46" y="1479891"/>
            <a:ext cx="4502706" cy="3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 </a:t>
            </a:r>
            <a:r>
              <a:rPr lang="en-US" dirty="0"/>
              <a:t>group </a:t>
            </a:r>
            <a:r>
              <a:rPr lang="en-US" dirty="0" smtClean="0"/>
              <a:t>components</a:t>
            </a:r>
            <a:r>
              <a:rPr lang="en-US" dirty="0"/>
              <a:t>, directives, pipes, and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It is nothing but class with @</a:t>
            </a:r>
            <a:r>
              <a:rPr lang="en-US" dirty="0" err="1" smtClean="0"/>
              <a:t>NgModule</a:t>
            </a:r>
            <a:r>
              <a:rPr lang="en-US" dirty="0" smtClean="0"/>
              <a:t> decorator </a:t>
            </a:r>
            <a:endParaRPr lang="en-US" dirty="0"/>
          </a:p>
          <a:p>
            <a:r>
              <a:rPr lang="en-US" dirty="0" smtClean="0"/>
              <a:t>Declarations: collection of components within module</a:t>
            </a:r>
          </a:p>
          <a:p>
            <a:r>
              <a:rPr lang="en-US" dirty="0" smtClean="0"/>
              <a:t>Imports: collection of module required</a:t>
            </a:r>
          </a:p>
          <a:p>
            <a:r>
              <a:rPr lang="en-US" dirty="0" smtClean="0"/>
              <a:t>Providers: services needed for module</a:t>
            </a:r>
          </a:p>
          <a:p>
            <a:r>
              <a:rPr lang="en-US" dirty="0" smtClean="0"/>
              <a:t>Bootstrap: includes main </a:t>
            </a:r>
            <a:r>
              <a:rPr lang="en-US" dirty="0"/>
              <a:t>app component for starting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Exports: part of module to be exported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05719"/>
            <a:ext cx="6434053" cy="35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8263"/>
            <a:ext cx="64389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a</a:t>
            </a:r>
            <a:r>
              <a:rPr lang="en-US" dirty="0" smtClean="0"/>
              <a:t>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code organization</a:t>
            </a:r>
          </a:p>
          <a:p>
            <a:r>
              <a:rPr lang="en-US" dirty="0" smtClean="0"/>
              <a:t>Code reuse</a:t>
            </a:r>
          </a:p>
          <a:p>
            <a:r>
              <a:rPr lang="en-US" dirty="0" smtClean="0"/>
              <a:t>Code maintenance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Lazy loading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angular</a:t>
            </a:r>
          </a:p>
          <a:p>
            <a:r>
              <a:rPr lang="en-US" dirty="0" smtClean="0"/>
              <a:t>Building blocks</a:t>
            </a:r>
          </a:p>
          <a:p>
            <a:r>
              <a:rPr lang="en-US" dirty="0" smtClean="0"/>
              <a:t>Creating first application</a:t>
            </a:r>
          </a:p>
          <a:p>
            <a:r>
              <a:rPr lang="en-US" dirty="0" smtClean="0"/>
              <a:t>File structure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Modules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</a:t>
            </a:r>
          </a:p>
          <a:p>
            <a:r>
              <a:rPr lang="en-US" dirty="0" smtClean="0"/>
              <a:t>Decorate with @</a:t>
            </a:r>
            <a:r>
              <a:rPr lang="en-US" dirty="0" err="1" smtClean="0"/>
              <a:t>NgModule</a:t>
            </a:r>
            <a:endParaRPr lang="en-US" dirty="0" smtClean="0"/>
          </a:p>
          <a:p>
            <a:r>
              <a:rPr lang="en-US" dirty="0" smtClean="0"/>
              <a:t>Add declarations, imports, providers, bootstrap section</a:t>
            </a:r>
          </a:p>
          <a:p>
            <a:r>
              <a:rPr lang="en-US" dirty="0" smtClean="0"/>
              <a:t>Module creation can be automated using angular command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ng g m module-name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88" y="1310669"/>
            <a:ext cx="4109799" cy="35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Multimodule</a:t>
            </a:r>
            <a:r>
              <a:rPr lang="en-US" dirty="0" smtClean="0"/>
              <a:t> angular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Image result for module with multple ocmponent  angula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2" y="1325209"/>
            <a:ext cx="5604938" cy="35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969298"/>
              </p:ext>
            </p:extLst>
          </p:nvPr>
        </p:nvGraphicFramePr>
        <p:xfrm>
          <a:off x="685800" y="1534319"/>
          <a:ext cx="8610600" cy="30939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35099"/>
                <a:gridCol w="3587751"/>
                <a:gridCol w="2063750"/>
                <a:gridCol w="1524000"/>
              </a:tblGrid>
              <a:tr h="364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help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returns all commands with flags they can take as a </a:t>
                      </a:r>
                      <a:r>
                        <a:rPr lang="en-US" sz="1500" dirty="0" err="1">
                          <a:effectLst/>
                        </a:rPr>
                        <a:t>param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 generate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takes </a:t>
                      </a:r>
                      <a:r>
                        <a:rPr lang="en-US" sz="1500" dirty="0" smtClean="0">
                          <a:effectLst/>
                        </a:rPr>
                        <a:t>arguments </a:t>
                      </a:r>
                      <a:r>
                        <a:rPr lang="en-US" sz="1500" dirty="0">
                          <a:effectLst/>
                        </a:rPr>
                        <a:t>below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</a:tr>
              <a:tr h="4244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new [project-name]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create a brand new angular project with live server BANG!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 g component my-new-component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Component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</a:tr>
              <a:tr h="17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</a:t>
                      </a:r>
                      <a:r>
                        <a:rPr lang="en-US" sz="1500" dirty="0" err="1">
                          <a:effectLst/>
                        </a:rPr>
                        <a:t>init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grabs name from folder that already exist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g directive my-new-directive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Directive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</a:tr>
              <a:tr h="22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 build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builds the production version of project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g pipe my-new-pipe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Pipe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</a:tr>
              <a:tr h="178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 build -prod --aot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builds and </a:t>
                      </a:r>
                      <a:r>
                        <a:rPr lang="en-US" sz="1500" dirty="0" err="1">
                          <a:effectLst/>
                        </a:rPr>
                        <a:t>gzips</a:t>
                      </a:r>
                      <a:r>
                        <a:rPr lang="en-US" sz="1500" dirty="0">
                          <a:effectLst/>
                        </a:rPr>
                        <a:t> file and should do tree shaking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g service my-new-service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Service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</a:tr>
              <a:tr h="364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 serve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creates </a:t>
                      </a:r>
                      <a:r>
                        <a:rPr lang="en-US" sz="1500" dirty="0" smtClean="0">
                          <a:effectLst/>
                        </a:rPr>
                        <a:t>local </a:t>
                      </a:r>
                      <a:r>
                        <a:rPr lang="en-US" sz="1500" dirty="0">
                          <a:effectLst/>
                        </a:rPr>
                        <a:t>version of project with live reload server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g class my-new-class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Class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</a:tr>
              <a:tr h="403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 serve -p 8080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serve with different port number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ng g module my-module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Module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579" marR="5657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on different port: ng server –port 8085 -o</a:t>
            </a:r>
          </a:p>
          <a:p>
            <a:r>
              <a:rPr lang="en-US" dirty="0"/>
              <a:t>Permanently change port number</a:t>
            </a:r>
          </a:p>
          <a:p>
            <a:r>
              <a:rPr lang="en-US" dirty="0"/>
              <a:t>Open </a:t>
            </a:r>
            <a:r>
              <a:rPr lang="en-US" dirty="0" err="1"/>
              <a:t>angular.json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serve  options  add “port”:8086 after “</a:t>
            </a:r>
            <a:r>
              <a:rPr lang="en-US" dirty="0" err="1">
                <a:sym typeface="Wingdings" panose="05000000000000000000" pitchFamily="2" charset="2"/>
              </a:rPr>
              <a:t>browserTarget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dirty="0" err="1">
                <a:sym typeface="Wingdings" panose="05000000000000000000" pitchFamily="2" charset="2"/>
              </a:rPr>
              <a:t>package.json</a:t>
            </a:r>
            <a:r>
              <a:rPr lang="en-US" dirty="0">
                <a:sym typeface="Wingdings" panose="05000000000000000000" pitchFamily="2" charset="2"/>
              </a:rPr>
              <a:t>  modify “start”: “ng serve –port 8086 –o” and start using </a:t>
            </a: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two new environment</a:t>
            </a:r>
            <a:endParaRPr lang="en-US" dirty="0"/>
          </a:p>
          <a:p>
            <a:r>
              <a:rPr lang="en-US" dirty="0" smtClean="0"/>
              <a:t>Add file </a:t>
            </a:r>
            <a:r>
              <a:rPr lang="en-US" dirty="0" err="1" smtClean="0"/>
              <a:t>environment.qa.ts</a:t>
            </a:r>
            <a:r>
              <a:rPr lang="en-US" dirty="0" smtClean="0"/>
              <a:t> and </a:t>
            </a:r>
            <a:r>
              <a:rPr lang="en-US" dirty="0" err="1" smtClean="0"/>
              <a:t>environment.dev.ts</a:t>
            </a:r>
            <a:endParaRPr lang="en-US" dirty="0" smtClean="0"/>
          </a:p>
          <a:p>
            <a:r>
              <a:rPr lang="en-US" dirty="0" smtClean="0"/>
              <a:t>Update configuration section of </a:t>
            </a:r>
            <a:r>
              <a:rPr lang="en-US" dirty="0" err="1" smtClean="0"/>
              <a:t>angular.json</a:t>
            </a:r>
            <a:r>
              <a:rPr lang="en-US" dirty="0" smtClean="0"/>
              <a:t>  and add following entries</a:t>
            </a:r>
          </a:p>
        </p:txBody>
      </p:sp>
    </p:spTree>
    <p:extLst>
      <p:ext uri="{BB962C8B-B14F-4D97-AF65-F5344CB8AC3E}">
        <p14:creationId xmlns:p14="http://schemas.microsoft.com/office/powerpoint/2010/main" val="18280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qa</a:t>
            </a:r>
            <a:r>
              <a:rPr lang="en-US" dirty="0"/>
              <a:t>": {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fileReplacements</a:t>
            </a:r>
            <a:r>
              <a:rPr lang="en-US" dirty="0"/>
              <a:t>": [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"replace": "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environment.ts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"with": "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environment.qa.ts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smtClean="0"/>
              <a:t>}]},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"dev": {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fileReplacements</a:t>
            </a:r>
            <a:r>
              <a:rPr lang="en-US" dirty="0"/>
              <a:t>": [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"replace": "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environment.ts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"with": "</a:t>
            </a:r>
            <a:r>
              <a:rPr lang="en-US" dirty="0" err="1"/>
              <a:t>src</a:t>
            </a:r>
            <a:r>
              <a:rPr lang="en-US" dirty="0"/>
              <a:t>/environments/</a:t>
            </a:r>
            <a:r>
              <a:rPr lang="en-US" dirty="0" err="1"/>
              <a:t>environment.dev.ts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smtClean="0"/>
              <a:t>}]}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2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serve object: </a:t>
            </a:r>
            <a:r>
              <a:rPr lang="en-US" dirty="0" err="1" smtClean="0">
                <a:sym typeface="Wingdings" panose="05000000000000000000" pitchFamily="2" charset="2"/>
              </a:rPr>
              <a:t>angular.json</a:t>
            </a:r>
            <a:r>
              <a:rPr lang="en-US" dirty="0" smtClean="0">
                <a:sym typeface="Wingdings" panose="05000000000000000000" pitchFamily="2" charset="2"/>
              </a:rPr>
              <a:t>  serve  configurations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Add following entries</a:t>
            </a:r>
          </a:p>
          <a:p>
            <a:pPr marL="439935" lvl="1" indent="0">
              <a:buNone/>
            </a:pPr>
            <a:r>
              <a:rPr lang="en-US" sz="1600" dirty="0"/>
              <a:t>"dev": {</a:t>
            </a:r>
            <a:br>
              <a:rPr lang="en-US" sz="1600" dirty="0"/>
            </a:br>
            <a:r>
              <a:rPr lang="en-US" sz="1600" dirty="0"/>
              <a:t>"</a:t>
            </a:r>
            <a:r>
              <a:rPr lang="en-US" sz="1600" dirty="0" err="1"/>
              <a:t>browserTarget</a:t>
            </a:r>
            <a:r>
              <a:rPr lang="en-US" sz="1600" dirty="0"/>
              <a:t>": "&lt;</a:t>
            </a:r>
            <a:r>
              <a:rPr lang="en-US" sz="1600" dirty="0" err="1"/>
              <a:t>appname</a:t>
            </a:r>
            <a:r>
              <a:rPr lang="en-US" sz="1600" dirty="0"/>
              <a:t>&gt;:</a:t>
            </a:r>
            <a:r>
              <a:rPr lang="en-US" sz="1600" dirty="0" err="1"/>
              <a:t>build:dev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},</a:t>
            </a:r>
            <a:br>
              <a:rPr lang="en-US" sz="1600" dirty="0"/>
            </a:br>
            <a:r>
              <a:rPr lang="en-US" sz="1600" dirty="0"/>
              <a:t>"</a:t>
            </a:r>
            <a:r>
              <a:rPr lang="en-US" sz="1600" dirty="0" err="1"/>
              <a:t>qa</a:t>
            </a:r>
            <a:r>
              <a:rPr lang="en-US" sz="1600" dirty="0"/>
              <a:t>": {</a:t>
            </a:r>
            <a:br>
              <a:rPr lang="en-US" sz="1600" dirty="0"/>
            </a:br>
            <a:r>
              <a:rPr lang="en-US" sz="1600" dirty="0"/>
              <a:t>"</a:t>
            </a:r>
            <a:r>
              <a:rPr lang="en-US" sz="1600" dirty="0" err="1"/>
              <a:t>browserTarget</a:t>
            </a:r>
            <a:r>
              <a:rPr lang="en-US" sz="1600" dirty="0"/>
              <a:t>": "&lt;</a:t>
            </a:r>
            <a:r>
              <a:rPr lang="en-US" sz="1600" dirty="0" err="1"/>
              <a:t>appname</a:t>
            </a:r>
            <a:r>
              <a:rPr lang="en-US" sz="1600" dirty="0"/>
              <a:t>&gt;:</a:t>
            </a:r>
            <a:r>
              <a:rPr lang="en-US" sz="1600" dirty="0" err="1"/>
              <a:t>build:qa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6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entries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start:dev</a:t>
            </a:r>
            <a:r>
              <a:rPr lang="en-US" dirty="0"/>
              <a:t>": "ng serve -c=dev --port=4201"</a:t>
            </a:r>
            <a:br>
              <a:rPr lang="en-US" dirty="0"/>
            </a:br>
            <a:r>
              <a:rPr lang="en-US" dirty="0" smtClean="0"/>
              <a:t>	"</a:t>
            </a:r>
            <a:r>
              <a:rPr lang="en-US" dirty="0" err="1"/>
              <a:t>start:qa</a:t>
            </a:r>
            <a:r>
              <a:rPr lang="en-US" dirty="0"/>
              <a:t>": "ng serve -c=</a:t>
            </a:r>
            <a:r>
              <a:rPr lang="en-US" dirty="0" err="1"/>
              <a:t>qa</a:t>
            </a:r>
            <a:r>
              <a:rPr lang="en-US" dirty="0"/>
              <a:t> --</a:t>
            </a:r>
            <a:r>
              <a:rPr lang="en-US" dirty="0" smtClean="0"/>
              <a:t>port=4202“</a:t>
            </a:r>
          </a:p>
          <a:p>
            <a:r>
              <a:rPr lang="en-US" dirty="0" smtClean="0"/>
              <a:t>Add some variable in </a:t>
            </a:r>
            <a:r>
              <a:rPr lang="en-US" dirty="0" err="1" smtClean="0"/>
              <a:t>enviroment.dev.ts</a:t>
            </a:r>
            <a:r>
              <a:rPr lang="en-US" dirty="0" smtClean="0"/>
              <a:t> file and use in some component</a:t>
            </a:r>
          </a:p>
          <a:p>
            <a:r>
              <a:rPr lang="en-US" dirty="0" smtClean="0"/>
              <a:t>Run application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err="1"/>
              <a:t>start:dev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err="1" smtClean="0"/>
              <a:t>start:qa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355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client side typescript based framework</a:t>
            </a:r>
          </a:p>
          <a:p>
            <a:r>
              <a:rPr lang="en-US" dirty="0" smtClean="0"/>
              <a:t>Latest version is 8</a:t>
            </a:r>
          </a:p>
          <a:p>
            <a:r>
              <a:rPr lang="en-US" dirty="0" smtClean="0"/>
              <a:t>Used to create dynamic web application</a:t>
            </a:r>
          </a:p>
          <a:p>
            <a:r>
              <a:rPr lang="en-US" dirty="0" smtClean="0"/>
              <a:t>It is complete rewrite of Angular JS</a:t>
            </a:r>
          </a:p>
          <a:p>
            <a:r>
              <a:rPr lang="en-US" dirty="0" smtClean="0"/>
              <a:t>It is component based and modular</a:t>
            </a:r>
          </a:p>
        </p:txBody>
      </p:sp>
    </p:spTree>
    <p:extLst>
      <p:ext uri="{BB962C8B-B14F-4D97-AF65-F5344CB8AC3E}">
        <p14:creationId xmlns:p14="http://schemas.microsoft.com/office/powerpoint/2010/main" val="25340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JS (angular 1)</a:t>
            </a:r>
          </a:p>
          <a:p>
            <a:r>
              <a:rPr lang="en-US" dirty="0" smtClean="0"/>
              <a:t>Angular 2</a:t>
            </a:r>
          </a:p>
          <a:p>
            <a:r>
              <a:rPr lang="en-US" dirty="0" smtClean="0"/>
              <a:t>Angular 3(skipped)</a:t>
            </a:r>
          </a:p>
          <a:p>
            <a:r>
              <a:rPr lang="en-US" dirty="0" smtClean="0"/>
              <a:t>Angular 4</a:t>
            </a:r>
          </a:p>
          <a:p>
            <a:r>
              <a:rPr lang="en-US" dirty="0" smtClean="0"/>
              <a:t>Angular 5</a:t>
            </a:r>
          </a:p>
          <a:p>
            <a:r>
              <a:rPr lang="en-US" dirty="0" smtClean="0"/>
              <a:t>Angular 6</a:t>
            </a:r>
          </a:p>
          <a:p>
            <a:r>
              <a:rPr lang="en-US" dirty="0" smtClean="0"/>
              <a:t>Angular 7</a:t>
            </a:r>
          </a:p>
          <a:p>
            <a:r>
              <a:rPr lang="en-US" dirty="0" smtClean="0"/>
              <a:t>Angular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Angular 8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7" y="1229519"/>
            <a:ext cx="4534153" cy="37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typescript which implement ES6 features</a:t>
            </a:r>
          </a:p>
          <a:p>
            <a:r>
              <a:rPr lang="en-US" dirty="0" smtClean="0"/>
              <a:t>Modular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Greater speed and performance </a:t>
            </a:r>
          </a:p>
          <a:p>
            <a:r>
              <a:rPr lang="en-US" dirty="0" smtClean="0"/>
              <a:t>Simplified MVC pattern</a:t>
            </a:r>
          </a:p>
          <a:p>
            <a:r>
              <a:rPr lang="en-US" dirty="0" smtClean="0"/>
              <a:t>Build in angular CLI</a:t>
            </a:r>
          </a:p>
          <a:p>
            <a:r>
              <a:rPr lang="en-US" dirty="0" smtClean="0"/>
              <a:t>Support for animation, i18n,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8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Features of Angular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55" y="1271543"/>
            <a:ext cx="5656545" cy="369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Angular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777</Words>
  <Application>Microsoft Office PowerPoint</Application>
  <PresentationFormat>Custom</PresentationFormat>
  <Paragraphs>203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Custom Design</vt:lpstr>
      <vt:lpstr>PowerPoint Presentation</vt:lpstr>
      <vt:lpstr>Angular journey </vt:lpstr>
      <vt:lpstr>Agenda </vt:lpstr>
      <vt:lpstr>Introduction </vt:lpstr>
      <vt:lpstr>Version </vt:lpstr>
      <vt:lpstr>Angular</vt:lpstr>
      <vt:lpstr>Angular features </vt:lpstr>
      <vt:lpstr>Angular 8 features </vt:lpstr>
      <vt:lpstr>Software setup </vt:lpstr>
      <vt:lpstr>Installation </vt:lpstr>
      <vt:lpstr>First application </vt:lpstr>
      <vt:lpstr>File structure </vt:lpstr>
      <vt:lpstr>File structure </vt:lpstr>
      <vt:lpstr>File structure</vt:lpstr>
      <vt:lpstr>File structure </vt:lpstr>
      <vt:lpstr>Angular bootstrapping </vt:lpstr>
      <vt:lpstr>Angular bootstrapping </vt:lpstr>
      <vt:lpstr>Webpack </vt:lpstr>
      <vt:lpstr>Webpack </vt:lpstr>
      <vt:lpstr>Webpack </vt:lpstr>
      <vt:lpstr>Component </vt:lpstr>
      <vt:lpstr>Component </vt:lpstr>
      <vt:lpstr>Component </vt:lpstr>
      <vt:lpstr>Creating component</vt:lpstr>
      <vt:lpstr>Component tree</vt:lpstr>
      <vt:lpstr>Modules </vt:lpstr>
      <vt:lpstr>Module example </vt:lpstr>
      <vt:lpstr>Module </vt:lpstr>
      <vt:lpstr>Module advantages</vt:lpstr>
      <vt:lpstr>Creating module </vt:lpstr>
      <vt:lpstr>Types of module </vt:lpstr>
      <vt:lpstr>Multimodule angular app</vt:lpstr>
      <vt:lpstr>Angular CLI</vt:lpstr>
      <vt:lpstr>Changing port </vt:lpstr>
      <vt:lpstr>Different environment </vt:lpstr>
      <vt:lpstr>Cont…</vt:lpstr>
      <vt:lpstr>Cont…</vt:lpstr>
      <vt:lpstr>Cont…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247</cp:revision>
  <dcterms:created xsi:type="dcterms:W3CDTF">2018-01-05T05:23:08Z</dcterms:created>
  <dcterms:modified xsi:type="dcterms:W3CDTF">2020-09-21T08:23:27Z</dcterms:modified>
</cp:coreProperties>
</file>