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77" r:id="rId3"/>
    <p:sldId id="422" r:id="rId4"/>
    <p:sldId id="454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4" r:id="rId13"/>
    <p:sldId id="473" r:id="rId14"/>
    <p:sldId id="472" r:id="rId15"/>
    <p:sldId id="475" r:id="rId16"/>
    <p:sldId id="476" r:id="rId17"/>
    <p:sldId id="477" r:id="rId18"/>
    <p:sldId id="478" r:id="rId19"/>
    <p:sldId id="479" r:id="rId20"/>
    <p:sldId id="480" r:id="rId21"/>
    <p:sldId id="482" r:id="rId22"/>
    <p:sldId id="483" r:id="rId23"/>
    <p:sldId id="288" r:id="rId24"/>
    <p:sldId id="283" r:id="rId25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468" y="-78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3719"/>
            <a:ext cx="9052560" cy="494506"/>
          </a:xfrm>
          <a:prstGeom prst="rect">
            <a:avLst/>
          </a:prstGeom>
        </p:spPr>
        <p:txBody>
          <a:bodyPr lIns="100557" tIns="50278" rIns="100557" bIns="50278"/>
          <a:lstStyle>
            <a:lvl1pPr algn="l">
              <a:defRPr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28352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9919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7364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 8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by: Dadaram Jadhav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Authored by: </a:t>
            </a:r>
            <a:r>
              <a:rPr lang="en-US" sz="12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Dadaram Jadhav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Raising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Child </a:t>
            </a:r>
            <a:r>
              <a:rPr lang="en-US" dirty="0"/>
              <a:t>Component exposes </a:t>
            </a:r>
            <a:r>
              <a:rPr lang="en-US" dirty="0" err="1" smtClean="0"/>
              <a:t>EventEmitter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This </a:t>
            </a:r>
            <a:r>
              <a:rPr lang="en-US" dirty="0"/>
              <a:t>Property is </a:t>
            </a:r>
            <a:r>
              <a:rPr lang="en-US" dirty="0" smtClean="0"/>
              <a:t>annotated with @Output</a:t>
            </a:r>
          </a:p>
          <a:p>
            <a:r>
              <a:rPr lang="en-US" dirty="0" smtClean="0"/>
              <a:t>When </a:t>
            </a:r>
            <a:r>
              <a:rPr lang="en-US" dirty="0"/>
              <a:t>Child </a:t>
            </a:r>
            <a:r>
              <a:rPr lang="en-US" dirty="0" smtClean="0"/>
              <a:t>needs </a:t>
            </a:r>
            <a:r>
              <a:rPr lang="en-US" dirty="0"/>
              <a:t>to communicate with </a:t>
            </a:r>
            <a:r>
              <a:rPr lang="en-US" dirty="0" smtClean="0"/>
              <a:t>parent </a:t>
            </a:r>
            <a:r>
              <a:rPr lang="en-US" dirty="0"/>
              <a:t>it raises </a:t>
            </a:r>
            <a:r>
              <a:rPr lang="en-US" dirty="0" smtClean="0"/>
              <a:t>event</a:t>
            </a:r>
          </a:p>
          <a:p>
            <a:r>
              <a:rPr lang="en-US" dirty="0" smtClean="0"/>
              <a:t>Event </a:t>
            </a:r>
            <a:r>
              <a:rPr lang="en-US" dirty="0"/>
              <a:t>can be emitted by </a:t>
            </a:r>
            <a:r>
              <a:rPr lang="en-US" dirty="0" smtClean="0"/>
              <a:t>calling .emit()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Emit event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330682"/>
            <a:ext cx="4703150" cy="3372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547109"/>
            <a:ext cx="7063258" cy="28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 </a:t>
            </a:r>
            <a:r>
              <a:rPr lang="en-US" dirty="0"/>
              <a:t>data to parent </a:t>
            </a:r>
            <a:r>
              <a:rPr lang="en-US" dirty="0" smtClean="0"/>
              <a:t>using </a:t>
            </a:r>
            <a:r>
              <a:rPr lang="en-US" dirty="0"/>
              <a:t>@</a:t>
            </a: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child component </a:t>
            </a:r>
            <a:endParaRPr lang="en-US" dirty="0"/>
          </a:p>
          <a:p>
            <a:r>
              <a:rPr lang="en-US" dirty="0"/>
              <a:t>Declare </a:t>
            </a:r>
            <a:r>
              <a:rPr lang="en-US" dirty="0" smtClean="0"/>
              <a:t>property of </a:t>
            </a:r>
            <a:r>
              <a:rPr lang="en-US" dirty="0"/>
              <a:t>type </a:t>
            </a:r>
            <a:r>
              <a:rPr lang="en-US" dirty="0" err="1" smtClean="0"/>
              <a:t>EventEmitter</a:t>
            </a:r>
            <a:r>
              <a:rPr lang="en-US" dirty="0" smtClean="0"/>
              <a:t> and decorate with @Output</a:t>
            </a:r>
          </a:p>
          <a:p>
            <a:r>
              <a:rPr lang="en-US" dirty="0" smtClean="0"/>
              <a:t>Raise event </a:t>
            </a:r>
            <a:r>
              <a:rPr lang="en-US" dirty="0"/>
              <a:t>passing it with </a:t>
            </a:r>
            <a:r>
              <a:rPr lang="en-US" dirty="0" smtClean="0"/>
              <a:t>desired </a:t>
            </a:r>
            <a:r>
              <a:rPr lang="en-US" dirty="0"/>
              <a:t>data</a:t>
            </a:r>
          </a:p>
          <a:p>
            <a:r>
              <a:rPr lang="en-US" dirty="0"/>
              <a:t>In </a:t>
            </a:r>
            <a:r>
              <a:rPr lang="en-US" dirty="0" smtClean="0"/>
              <a:t>Parent </a:t>
            </a:r>
            <a:r>
              <a:rPr lang="en-US" dirty="0"/>
              <a:t>Component</a:t>
            </a:r>
          </a:p>
          <a:p>
            <a:r>
              <a:rPr lang="en-US" dirty="0"/>
              <a:t>Bind to </a:t>
            </a:r>
            <a:r>
              <a:rPr lang="en-US" dirty="0" smtClean="0"/>
              <a:t>Child using</a:t>
            </a:r>
            <a:r>
              <a:rPr lang="en-US" dirty="0"/>
              <a:t> Event Binding and listen to </a:t>
            </a:r>
            <a:r>
              <a:rPr lang="en-US" dirty="0" smtClean="0"/>
              <a:t>child events</a:t>
            </a:r>
            <a:endParaRPr lang="en-US" dirty="0"/>
          </a:p>
        </p:txBody>
      </p:sp>
      <p:pic>
        <p:nvPicPr>
          <p:cNvPr id="4" name="Picture 2" descr="Inputs and outpu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9090" y="3058319"/>
            <a:ext cx="7973803" cy="7304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629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view of child component : </a:t>
            </a:r>
            <a:r>
              <a:rPr lang="en-US" dirty="0"/>
              <a:t>&lt;button (click)="send()"&gt;click&lt;/button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In typescript file of child component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count = 0 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@</a:t>
            </a:r>
            <a:r>
              <a:rPr lang="en-US" dirty="0"/>
              <a:t>Output() </a:t>
            </a:r>
            <a:r>
              <a:rPr lang="en-US" dirty="0" err="1"/>
              <a:t>countChanged</a:t>
            </a:r>
            <a:r>
              <a:rPr lang="en-US" dirty="0"/>
              <a:t>: </a:t>
            </a:r>
            <a:r>
              <a:rPr lang="en-US" dirty="0" err="1"/>
              <a:t>EventEmitter</a:t>
            </a:r>
            <a:r>
              <a:rPr lang="en-US" dirty="0"/>
              <a:t>&lt;number&gt; = new </a:t>
            </a:r>
            <a:r>
              <a:rPr lang="en-US" dirty="0" err="1"/>
              <a:t>EventEmitter</a:t>
            </a:r>
            <a:r>
              <a:rPr lang="en-US" dirty="0" smtClean="0"/>
              <a:t>()</a:t>
            </a:r>
          </a:p>
          <a:p>
            <a:pPr marL="439935" lvl="1" indent="0">
              <a:buNone/>
            </a:pPr>
            <a:r>
              <a:rPr lang="en-US" dirty="0" smtClean="0"/>
              <a:t>send</a:t>
            </a:r>
            <a:r>
              <a:rPr lang="en-US" dirty="0"/>
              <a:t>(){</a:t>
            </a:r>
          </a:p>
          <a:p>
            <a:pPr marL="439935" lvl="1" indent="0">
              <a:buNone/>
            </a:pPr>
            <a:r>
              <a:rPr lang="en-US" dirty="0"/>
              <a:t>    </a:t>
            </a:r>
            <a:r>
              <a:rPr lang="en-US" dirty="0" err="1"/>
              <a:t>this.count</a:t>
            </a:r>
            <a:r>
              <a:rPr lang="en-US" dirty="0"/>
              <a:t>++</a:t>
            </a:r>
          </a:p>
          <a:p>
            <a:pPr marL="439935" lvl="1" indent="0">
              <a:buNone/>
            </a:pPr>
            <a:r>
              <a:rPr lang="en-US" dirty="0"/>
              <a:t>    </a:t>
            </a:r>
            <a:r>
              <a:rPr lang="en-US" dirty="0" err="1"/>
              <a:t>this.countChanged.emit</a:t>
            </a:r>
            <a:r>
              <a:rPr lang="en-US" dirty="0"/>
              <a:t>(</a:t>
            </a:r>
            <a:r>
              <a:rPr lang="en-US" dirty="0" err="1"/>
              <a:t>this.count</a:t>
            </a:r>
            <a:r>
              <a:rPr lang="en-US" dirty="0"/>
              <a:t>)</a:t>
            </a:r>
          </a:p>
          <a:p>
            <a:pPr marL="439935" lvl="1" indent="0">
              <a:buNone/>
            </a:pPr>
            <a:r>
              <a:rPr lang="en-US" dirty="0"/>
              <a:t>  </a:t>
            </a:r>
            <a:r>
              <a:rPr lang="en-US" dirty="0" smtClean="0"/>
              <a:t>}</a:t>
            </a:r>
          </a:p>
          <a:p>
            <a:r>
              <a:rPr lang="en-US" dirty="0" smtClean="0"/>
              <a:t>Parent view: &lt;child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en-US" dirty="0" err="1"/>
              <a:t>countChanged</a:t>
            </a:r>
            <a:r>
              <a:rPr lang="en-US" dirty="0"/>
              <a:t>)="</a:t>
            </a:r>
            <a:r>
              <a:rPr lang="en-US" dirty="0" err="1"/>
              <a:t>printCount</a:t>
            </a:r>
            <a:r>
              <a:rPr lang="en-US" dirty="0"/>
              <a:t>($event</a:t>
            </a:r>
            <a:r>
              <a:rPr lang="en-US" dirty="0" smtClean="0"/>
              <a:t>)"&gt;&lt;/child&gt;</a:t>
            </a:r>
          </a:p>
          <a:p>
            <a:r>
              <a:rPr lang="en-US" dirty="0" smtClean="0"/>
              <a:t>parent component: </a:t>
            </a:r>
          </a:p>
          <a:p>
            <a:pPr marL="439935" lvl="1" indent="0">
              <a:buNone/>
            </a:pPr>
            <a:r>
              <a:rPr lang="en-US" dirty="0"/>
              <a:t>  </a:t>
            </a:r>
            <a:r>
              <a:rPr lang="en-US" dirty="0" err="1"/>
              <a:t>printCount</a:t>
            </a:r>
            <a:r>
              <a:rPr lang="en-US" dirty="0"/>
              <a:t>(</a:t>
            </a:r>
            <a:r>
              <a:rPr lang="en-US" dirty="0" err="1"/>
              <a:t>count:number</a:t>
            </a:r>
            <a:r>
              <a:rPr lang="en-US" dirty="0"/>
              <a:t>){</a:t>
            </a:r>
          </a:p>
          <a:p>
            <a:pPr marL="439935" lvl="1" indent="0">
              <a:buNone/>
            </a:pPr>
            <a:r>
              <a:rPr lang="en-US" dirty="0"/>
              <a:t>    console.log('printing count in parent: '+ count)</a:t>
            </a:r>
          </a:p>
          <a:p>
            <a:pPr marL="439935" lvl="1" indent="0">
              <a:buNone/>
            </a:pPr>
            <a:r>
              <a:rPr lang="en-US" dirty="0"/>
              <a:t>  </a:t>
            </a: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38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child data with @</a:t>
            </a:r>
            <a:r>
              <a:rPr lang="en-US" dirty="0" err="1" smtClean="0"/>
              <a:t>ViewChild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67" y="1301641"/>
            <a:ext cx="7240833" cy="289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child component add some variable or methods </a:t>
            </a:r>
          </a:p>
          <a:p>
            <a:r>
              <a:rPr lang="en-US" dirty="0" smtClean="0"/>
              <a:t>In parent component </a:t>
            </a:r>
          </a:p>
          <a:p>
            <a:pPr marL="439935" lvl="1" indent="0">
              <a:buNone/>
            </a:pPr>
            <a:r>
              <a:rPr lang="en-US" dirty="0"/>
              <a:t>@</a:t>
            </a:r>
            <a:r>
              <a:rPr lang="en-US" dirty="0" err="1"/>
              <a:t>ViewChild</a:t>
            </a:r>
            <a:r>
              <a:rPr lang="en-US" dirty="0"/>
              <a:t>(</a:t>
            </a:r>
            <a:r>
              <a:rPr lang="en-US" dirty="0" err="1"/>
              <a:t>ChildComponent</a:t>
            </a:r>
            <a:r>
              <a:rPr lang="en-US" dirty="0"/>
              <a:t>, {static: false}) child: </a:t>
            </a:r>
            <a:r>
              <a:rPr lang="en-US" dirty="0" err="1"/>
              <a:t>ChildComponent</a:t>
            </a:r>
            <a:r>
              <a:rPr lang="en-US" dirty="0"/>
              <a:t>;  </a:t>
            </a:r>
          </a:p>
          <a:p>
            <a:pPr marL="439935" lvl="1" indent="0">
              <a:buNone/>
            </a:pPr>
            <a:r>
              <a:rPr lang="en-US" dirty="0"/>
              <a:t>  increment() {</a:t>
            </a:r>
          </a:p>
          <a:p>
            <a:pPr marL="439935" lvl="1" indent="0">
              <a:buNone/>
            </a:pPr>
            <a:r>
              <a:rPr lang="en-US" dirty="0"/>
              <a:t>    </a:t>
            </a:r>
            <a:r>
              <a:rPr lang="en-US" dirty="0" err="1"/>
              <a:t>this.child.increment</a:t>
            </a:r>
            <a:r>
              <a:rPr lang="en-US" dirty="0"/>
              <a:t>();</a:t>
            </a:r>
          </a:p>
          <a:p>
            <a:pPr marL="439935" lvl="1" indent="0">
              <a:buNone/>
            </a:pPr>
            <a:r>
              <a:rPr lang="en-US" dirty="0"/>
              <a:t>  }</a:t>
            </a:r>
          </a:p>
          <a:p>
            <a:pPr marL="439935" lvl="1" indent="0">
              <a:buNone/>
            </a:pPr>
            <a:r>
              <a:rPr lang="en-US" dirty="0"/>
              <a:t>  decrement() {</a:t>
            </a:r>
          </a:p>
          <a:p>
            <a:pPr marL="439935" lvl="1" indent="0">
              <a:buNone/>
            </a:pPr>
            <a:r>
              <a:rPr lang="en-US" dirty="0"/>
              <a:t>    </a:t>
            </a:r>
            <a:r>
              <a:rPr lang="en-US" dirty="0" err="1"/>
              <a:t>this.child.decrement</a:t>
            </a:r>
            <a:r>
              <a:rPr lang="en-US" dirty="0"/>
              <a:t>();</a:t>
            </a:r>
          </a:p>
          <a:p>
            <a:pPr marL="439935" lvl="1" indent="0">
              <a:buNone/>
            </a:pPr>
            <a:r>
              <a:rPr lang="en-US" dirty="0"/>
              <a:t>  }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template local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parent component </a:t>
            </a:r>
          </a:p>
          <a:p>
            <a:pPr marL="0" indent="0">
              <a:buNone/>
            </a:pPr>
            <a:r>
              <a:rPr lang="en-US" dirty="0" smtClean="0"/>
              <a:t>	&lt;child</a:t>
            </a:r>
            <a:r>
              <a:rPr lang="en-US" dirty="0"/>
              <a:t>  #</a:t>
            </a:r>
            <a:r>
              <a:rPr lang="en-US" dirty="0" err="1" smtClean="0"/>
              <a:t>ch</a:t>
            </a:r>
            <a:r>
              <a:rPr lang="en-US" dirty="0" smtClean="0"/>
              <a:t>&gt; &lt;/child&gt;</a:t>
            </a:r>
            <a:endParaRPr lang="en-US" dirty="0"/>
          </a:p>
          <a:p>
            <a:r>
              <a:rPr lang="en-US" dirty="0" smtClean="0"/>
              <a:t>Accessing in parent component </a:t>
            </a:r>
          </a:p>
          <a:p>
            <a:r>
              <a:rPr lang="en-US" dirty="0" smtClean="0"/>
              <a:t>Access some variable: {{</a:t>
            </a:r>
            <a:r>
              <a:rPr lang="en-US" err="1" smtClean="0"/>
              <a:t>ch.count</a:t>
            </a:r>
            <a:r>
              <a:rPr lang="en-US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lifecycle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 has </a:t>
            </a:r>
            <a:r>
              <a:rPr lang="en-US" dirty="0"/>
              <a:t>lifecycle managed by </a:t>
            </a:r>
            <a:r>
              <a:rPr lang="en-US" dirty="0" smtClean="0"/>
              <a:t>Angular</a:t>
            </a:r>
            <a:endParaRPr lang="en-US" dirty="0"/>
          </a:p>
          <a:p>
            <a:r>
              <a:rPr lang="en-US" dirty="0"/>
              <a:t>Angular creates and renders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Checks when properties change and destroys</a:t>
            </a:r>
            <a:endParaRPr lang="en-US" dirty="0"/>
          </a:p>
          <a:p>
            <a:r>
              <a:rPr lang="en-US" dirty="0"/>
              <a:t>Angular offers lifecycle hooks that provide visibility </a:t>
            </a:r>
            <a:r>
              <a:rPr lang="en-US" dirty="0" smtClean="0"/>
              <a:t>to life moments</a:t>
            </a:r>
            <a:endParaRPr lang="en-US" dirty="0"/>
          </a:p>
          <a:p>
            <a:r>
              <a:rPr lang="en-US" dirty="0"/>
              <a:t>A directive has </a:t>
            </a:r>
            <a:r>
              <a:rPr lang="en-US" dirty="0" smtClean="0"/>
              <a:t>same </a:t>
            </a:r>
            <a:r>
              <a:rPr lang="en-US" dirty="0"/>
              <a:t>set of lifecycle </a:t>
            </a:r>
            <a:r>
              <a:rPr lang="en-US" dirty="0" smtClean="0"/>
              <a:t>hooks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5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lifecycle hooks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/>
              <a:t>creates, updates, and </a:t>
            </a:r>
            <a:r>
              <a:rPr lang="en-US" dirty="0" smtClean="0"/>
              <a:t>destroys component in lifecycle </a:t>
            </a:r>
          </a:p>
          <a:p>
            <a:r>
              <a:rPr lang="en-US" dirty="0" smtClean="0"/>
              <a:t>Customization by </a:t>
            </a:r>
            <a:r>
              <a:rPr lang="en-US" dirty="0"/>
              <a:t>implementing </a:t>
            </a:r>
            <a:r>
              <a:rPr lang="en-US" dirty="0" smtClean="0"/>
              <a:t>lifecycle </a:t>
            </a:r>
            <a:r>
              <a:rPr lang="en-US" dirty="0"/>
              <a:t>hook </a:t>
            </a:r>
            <a:r>
              <a:rPr lang="en-US" dirty="0" smtClean="0"/>
              <a:t>interfaces</a:t>
            </a:r>
            <a:endParaRPr lang="en-US" dirty="0"/>
          </a:p>
          <a:p>
            <a:r>
              <a:rPr lang="en-US" dirty="0"/>
              <a:t>Each interface </a:t>
            </a:r>
            <a:r>
              <a:rPr lang="en-US" dirty="0" smtClean="0"/>
              <a:t>has </a:t>
            </a:r>
            <a:r>
              <a:rPr lang="en-US" dirty="0"/>
              <a:t>single hook </a:t>
            </a:r>
            <a:r>
              <a:rPr lang="en-US" dirty="0" smtClean="0"/>
              <a:t>method</a:t>
            </a:r>
          </a:p>
          <a:p>
            <a:r>
              <a:rPr lang="en-US" dirty="0" err="1" smtClean="0"/>
              <a:t>OnInit</a:t>
            </a:r>
            <a:r>
              <a:rPr lang="en-US" dirty="0" smtClean="0"/>
              <a:t> has method </a:t>
            </a:r>
            <a:r>
              <a:rPr lang="en-US" dirty="0"/>
              <a:t>named </a:t>
            </a:r>
            <a:r>
              <a:rPr lang="en-US" dirty="0" err="1"/>
              <a:t>ngOnInit</a:t>
            </a:r>
            <a:r>
              <a:rPr lang="en-US" dirty="0"/>
              <a:t>() </a:t>
            </a:r>
            <a:r>
              <a:rPr lang="en-US" dirty="0" smtClean="0"/>
              <a:t>called after </a:t>
            </a:r>
            <a:r>
              <a:rPr lang="en-US" dirty="0"/>
              <a:t>creating </a:t>
            </a:r>
            <a:r>
              <a:rPr lang="en-US" dirty="0" smtClean="0"/>
              <a:t>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9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lifecycle hooks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59" y="1497945"/>
            <a:ext cx="897748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7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hook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ngOnChanges</a:t>
            </a:r>
            <a:r>
              <a:rPr lang="en-US" dirty="0"/>
              <a:t> − </a:t>
            </a:r>
            <a:r>
              <a:rPr lang="en-US" dirty="0" smtClean="0"/>
              <a:t>value </a:t>
            </a:r>
            <a:r>
              <a:rPr lang="en-US" dirty="0"/>
              <a:t>of </a:t>
            </a:r>
            <a:r>
              <a:rPr lang="en-US" dirty="0" smtClean="0"/>
              <a:t>data </a:t>
            </a:r>
            <a:r>
              <a:rPr lang="en-US" dirty="0"/>
              <a:t>bound property </a:t>
            </a:r>
            <a:r>
              <a:rPr lang="en-US" dirty="0" smtClean="0"/>
              <a:t>changes, if @Input() property changes</a:t>
            </a:r>
            <a:endParaRPr lang="en-US" dirty="0"/>
          </a:p>
          <a:p>
            <a:r>
              <a:rPr lang="en-US" dirty="0" err="1"/>
              <a:t>ngOnInit</a:t>
            </a:r>
            <a:r>
              <a:rPr lang="en-US" dirty="0"/>
              <a:t> </a:t>
            </a:r>
            <a:r>
              <a:rPr lang="en-US" dirty="0" smtClean="0"/>
              <a:t>− initialization </a:t>
            </a:r>
            <a:r>
              <a:rPr lang="en-US" dirty="0"/>
              <a:t>of </a:t>
            </a:r>
            <a:r>
              <a:rPr lang="en-US" dirty="0" smtClean="0"/>
              <a:t>component </a:t>
            </a:r>
            <a:r>
              <a:rPr lang="en-US" dirty="0"/>
              <a:t>after Angular first displays </a:t>
            </a:r>
            <a:r>
              <a:rPr lang="en-US" dirty="0" smtClean="0"/>
              <a:t>data-bound </a:t>
            </a:r>
            <a:r>
              <a:rPr lang="en-US" dirty="0"/>
              <a:t>properties </a:t>
            </a:r>
            <a:endParaRPr lang="en-US" dirty="0" smtClean="0"/>
          </a:p>
          <a:p>
            <a:r>
              <a:rPr lang="en-US" dirty="0" err="1" smtClean="0"/>
              <a:t>ngDoCheck</a:t>
            </a:r>
            <a:r>
              <a:rPr lang="en-US" dirty="0"/>
              <a:t> − </a:t>
            </a:r>
            <a:r>
              <a:rPr lang="en-US" dirty="0" smtClean="0"/>
              <a:t>for detection </a:t>
            </a:r>
            <a:r>
              <a:rPr lang="en-US" dirty="0"/>
              <a:t>and to act on changes that </a:t>
            </a:r>
            <a:r>
              <a:rPr lang="en-US" dirty="0" smtClean="0"/>
              <a:t>can't </a:t>
            </a:r>
            <a:r>
              <a:rPr lang="en-US" dirty="0"/>
              <a:t>or won't detect on its </a:t>
            </a:r>
            <a:r>
              <a:rPr lang="en-US" dirty="0" smtClean="0"/>
              <a:t>own</a:t>
            </a:r>
            <a:endParaRPr lang="en-US" dirty="0"/>
          </a:p>
          <a:p>
            <a:r>
              <a:rPr lang="en-US" dirty="0" err="1"/>
              <a:t>ngAfterContentInit</a:t>
            </a:r>
            <a:r>
              <a:rPr lang="en-US" dirty="0"/>
              <a:t> − </a:t>
            </a:r>
            <a:r>
              <a:rPr lang="en-US" dirty="0" smtClean="0"/>
              <a:t>called </a:t>
            </a:r>
            <a:r>
              <a:rPr lang="en-US" dirty="0"/>
              <a:t>in response after </a:t>
            </a:r>
            <a:r>
              <a:rPr lang="en-US" dirty="0" smtClean="0"/>
              <a:t>Angular projects </a:t>
            </a:r>
            <a:r>
              <a:rPr lang="en-US" dirty="0"/>
              <a:t>external content into </a:t>
            </a:r>
            <a:r>
              <a:rPr lang="en-US" dirty="0" smtClean="0"/>
              <a:t>component view. If using ng-content </a:t>
            </a:r>
          </a:p>
          <a:p>
            <a:r>
              <a:rPr lang="en-US" dirty="0" err="1"/>
              <a:t>ngAfterContentChecked</a:t>
            </a:r>
            <a:r>
              <a:rPr lang="en-US" dirty="0"/>
              <a:t> − called in response after it checks content projected into component</a:t>
            </a:r>
          </a:p>
          <a:p>
            <a:r>
              <a:rPr lang="en-US" dirty="0" err="1"/>
              <a:t>ngAfterViewInit</a:t>
            </a:r>
            <a:r>
              <a:rPr lang="en-US" dirty="0"/>
              <a:t> − called in response after it initializes component's views and child views</a:t>
            </a:r>
          </a:p>
          <a:p>
            <a:r>
              <a:rPr lang="en-US" dirty="0" err="1"/>
              <a:t>ngAfterViewChecked</a:t>
            </a:r>
            <a:r>
              <a:rPr lang="en-US" dirty="0"/>
              <a:t> − called in response after it checks component's views and child views</a:t>
            </a:r>
          </a:p>
          <a:p>
            <a:r>
              <a:rPr lang="en-US" dirty="0" err="1"/>
              <a:t>ngOnDestroy</a:t>
            </a:r>
            <a:r>
              <a:rPr lang="en-US" dirty="0"/>
              <a:t> − This is cleanup phase just before Angular destroys the </a:t>
            </a:r>
            <a:r>
              <a:rPr lang="en-US" dirty="0" smtClean="0"/>
              <a:t>directive/component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journey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Data binding</a:t>
            </a:r>
          </a:p>
          <a:p>
            <a:r>
              <a:rPr lang="en-US" dirty="0"/>
              <a:t>Directives</a:t>
            </a:r>
          </a:p>
          <a:p>
            <a:r>
              <a:rPr lang="en-US" dirty="0"/>
              <a:t>Pipes</a:t>
            </a:r>
          </a:p>
          <a:p>
            <a:r>
              <a:rPr lang="en-US" dirty="0"/>
              <a:t>Interfaces</a:t>
            </a:r>
          </a:p>
          <a:p>
            <a:r>
              <a:rPr lang="en-US" dirty="0"/>
              <a:t>Component lifecycle </a:t>
            </a:r>
          </a:p>
          <a:p>
            <a:r>
              <a:rPr lang="en-US" dirty="0"/>
              <a:t>Nested component 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Services and DI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Observables </a:t>
            </a:r>
          </a:p>
        </p:txBody>
      </p:sp>
    </p:spTree>
    <p:extLst>
      <p:ext uri="{BB962C8B-B14F-4D97-AF65-F5344CB8AC3E}">
        <p14:creationId xmlns:p14="http://schemas.microsoft.com/office/powerpoint/2010/main" val="9029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hook with child component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1518173"/>
            <a:ext cx="8675370" cy="359086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865" y="1534319"/>
            <a:ext cx="3457575" cy="352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1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 vs </a:t>
            </a:r>
            <a:r>
              <a:rPr lang="en-US" dirty="0" err="1" smtClean="0"/>
              <a:t>ngOnInit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 </a:t>
            </a:r>
            <a:r>
              <a:rPr lang="en-US" dirty="0"/>
              <a:t>is executed when </a:t>
            </a:r>
            <a:r>
              <a:rPr lang="en-US" dirty="0" smtClean="0"/>
              <a:t>class </a:t>
            </a:r>
            <a:r>
              <a:rPr lang="en-US" dirty="0"/>
              <a:t>is </a:t>
            </a:r>
            <a:r>
              <a:rPr lang="en-US" dirty="0" smtClean="0"/>
              <a:t>instantiated</a:t>
            </a:r>
          </a:p>
          <a:p>
            <a:r>
              <a:rPr lang="en-US" dirty="0" err="1" smtClean="0"/>
              <a:t>ngOnInit</a:t>
            </a:r>
            <a:r>
              <a:rPr lang="en-US" dirty="0" smtClean="0"/>
              <a:t> </a:t>
            </a:r>
            <a:r>
              <a:rPr lang="en-US" dirty="0"/>
              <a:t>is Angular specific and is called when </a:t>
            </a:r>
            <a:r>
              <a:rPr lang="en-US" dirty="0" smtClean="0"/>
              <a:t>Angular </a:t>
            </a:r>
            <a:r>
              <a:rPr lang="en-US" dirty="0"/>
              <a:t>has </a:t>
            </a:r>
            <a:r>
              <a:rPr lang="en-US" dirty="0" smtClean="0"/>
              <a:t>initialized</a:t>
            </a:r>
            <a:endParaRPr lang="en-US" dirty="0"/>
          </a:p>
          <a:p>
            <a:r>
              <a:rPr lang="en-US" dirty="0" smtClean="0"/>
              <a:t>@</a:t>
            </a:r>
            <a:r>
              <a:rPr lang="en-US" dirty="0"/>
              <a:t>Input properties are available under </a:t>
            </a:r>
            <a:r>
              <a:rPr lang="en-US" dirty="0" err="1" smtClean="0"/>
              <a:t>ngOnInit</a:t>
            </a:r>
            <a:r>
              <a:rPr lang="en-US" dirty="0" smtClean="0"/>
              <a:t> </a:t>
            </a:r>
            <a:r>
              <a:rPr lang="en-US" dirty="0"/>
              <a:t>lifecycle </a:t>
            </a:r>
            <a:r>
              <a:rPr lang="en-US" dirty="0" smtClean="0"/>
              <a:t>hook</a:t>
            </a:r>
          </a:p>
          <a:p>
            <a:r>
              <a:rPr lang="en-US" dirty="0" smtClean="0"/>
              <a:t>We cannot access </a:t>
            </a:r>
            <a:r>
              <a:rPr lang="en-US" dirty="0"/>
              <a:t>component’s Input properties on </a:t>
            </a:r>
            <a:r>
              <a:rPr lang="en-US" dirty="0" smtClean="0"/>
              <a:t>constructor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It help to </a:t>
            </a:r>
            <a:r>
              <a:rPr lang="en-US" dirty="0"/>
              <a:t>do some initialization </a:t>
            </a:r>
            <a:r>
              <a:rPr lang="en-US" dirty="0" smtClean="0"/>
              <a:t>like </a:t>
            </a:r>
            <a:r>
              <a:rPr lang="en-US" dirty="0"/>
              <a:t>getting data from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/>
              <a:t>@Input properties are shows up as undefined inside </a:t>
            </a:r>
            <a:r>
              <a:rPr lang="en-US" dirty="0" smtClean="0"/>
              <a:t>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4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</a:t>
            </a:r>
            <a:r>
              <a:rPr lang="en-US" sz="70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</a:t>
            </a:r>
            <a:r>
              <a:rPr lang="en-US" sz="70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745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components</a:t>
            </a:r>
          </a:p>
          <a:p>
            <a:r>
              <a:rPr lang="en-US" dirty="0"/>
              <a:t>Passing data to nested component</a:t>
            </a:r>
          </a:p>
          <a:p>
            <a:r>
              <a:rPr lang="en-US" dirty="0"/>
              <a:t>Raising events</a:t>
            </a:r>
          </a:p>
          <a:p>
            <a:r>
              <a:rPr lang="en-US" dirty="0" smtClean="0"/>
              <a:t>Component lifecycle</a:t>
            </a:r>
          </a:p>
          <a:p>
            <a:r>
              <a:rPr lang="en-US" dirty="0" smtClean="0"/>
              <a:t>Lifecycle hook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703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component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can create nested component</a:t>
            </a:r>
          </a:p>
          <a:p>
            <a:r>
              <a:rPr lang="en-US" dirty="0" smtClean="0"/>
              <a:t>It creates parent child component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391" y="1991519"/>
            <a:ext cx="4660957" cy="270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to nested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communicate </a:t>
            </a:r>
            <a:r>
              <a:rPr lang="en-US" dirty="0"/>
              <a:t>with </a:t>
            </a:r>
            <a:r>
              <a:rPr lang="en-US" dirty="0" smtClean="0"/>
              <a:t>child </a:t>
            </a:r>
            <a:r>
              <a:rPr lang="en-US" dirty="0"/>
              <a:t>component by setting </a:t>
            </a:r>
            <a:r>
              <a:rPr lang="en-US" dirty="0" smtClean="0"/>
              <a:t>Property</a:t>
            </a:r>
          </a:p>
          <a:p>
            <a:r>
              <a:rPr lang="en-US" dirty="0" smtClean="0"/>
              <a:t>Child </a:t>
            </a:r>
            <a:r>
              <a:rPr lang="en-US" dirty="0"/>
              <a:t>Component does this by using </a:t>
            </a:r>
            <a:r>
              <a:rPr lang="en-US" dirty="0" smtClean="0"/>
              <a:t>@</a:t>
            </a:r>
            <a:r>
              <a:rPr lang="en-US" dirty="0"/>
              <a:t>Input </a:t>
            </a:r>
            <a:r>
              <a:rPr lang="en-US" dirty="0" smtClean="0"/>
              <a:t>decorator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Parent component </a:t>
            </a:r>
          </a:p>
          <a:p>
            <a:pPr marL="0" indent="0">
              <a:buNone/>
            </a:pPr>
            <a:r>
              <a:rPr lang="en-US" dirty="0" smtClean="0"/>
              <a:t>      &lt;app-child [</a:t>
            </a:r>
            <a:r>
              <a:rPr lang="en-US" dirty="0" err="1" smtClean="0"/>
              <a:t>mycount</a:t>
            </a:r>
            <a:r>
              <a:rPr lang="en-US" dirty="0" smtClean="0"/>
              <a:t>]=“count”&gt;&lt;/app-child&gt;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83" y="1915319"/>
            <a:ext cx="5846518" cy="145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4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@Input </a:t>
            </a:r>
            <a:r>
              <a:rPr lang="en-US" dirty="0" smtClean="0"/>
              <a:t>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/>
              <a:t>Input Decorator is used to configure </a:t>
            </a:r>
            <a:r>
              <a:rPr lang="en-US" dirty="0" smtClean="0"/>
              <a:t>input properties</a:t>
            </a:r>
          </a:p>
          <a:p>
            <a:r>
              <a:rPr lang="en-US" dirty="0" smtClean="0"/>
              <a:t>For @Input Property Angular </a:t>
            </a:r>
            <a:r>
              <a:rPr lang="en-US" dirty="0"/>
              <a:t>injects values into </a:t>
            </a:r>
            <a:r>
              <a:rPr lang="en-US" dirty="0" smtClean="0"/>
              <a:t>component </a:t>
            </a:r>
            <a:r>
              <a:rPr lang="en-US" dirty="0"/>
              <a:t>property </a:t>
            </a:r>
            <a:endParaRPr lang="en-US" dirty="0" smtClean="0"/>
          </a:p>
          <a:p>
            <a:r>
              <a:rPr lang="en-US" dirty="0" smtClean="0"/>
              <a:t>Binding Target (Property of child component) is placed inside []</a:t>
            </a:r>
          </a:p>
          <a:p>
            <a:r>
              <a:rPr lang="en-US" dirty="0" smtClean="0"/>
              <a:t>Binding </a:t>
            </a:r>
            <a:r>
              <a:rPr lang="en-US" dirty="0"/>
              <a:t>source is enclosed in </a:t>
            </a:r>
            <a:r>
              <a:rPr lang="en-US" dirty="0" smtClean="0"/>
              <a:t>quotes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1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Detecting </a:t>
            </a:r>
            <a:r>
              <a:rPr lang="en-US" dirty="0" smtClean="0"/>
              <a:t>Input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two ways of detecting when input changes in </a:t>
            </a:r>
            <a:r>
              <a:rPr lang="en-US" dirty="0" smtClean="0"/>
              <a:t>child </a:t>
            </a:r>
          </a:p>
          <a:p>
            <a:r>
              <a:rPr lang="en-US" dirty="0" smtClean="0"/>
              <a:t>Using </a:t>
            </a:r>
            <a:r>
              <a:rPr lang="en-US" dirty="0" err="1"/>
              <a:t>OnChanges</a:t>
            </a:r>
            <a:r>
              <a:rPr lang="en-US" dirty="0"/>
              <a:t> </a:t>
            </a:r>
            <a:r>
              <a:rPr lang="en-US" dirty="0" err="1"/>
              <a:t>LifeCycle</a:t>
            </a:r>
            <a:r>
              <a:rPr lang="en-US" dirty="0"/>
              <a:t> Hook</a:t>
            </a:r>
          </a:p>
          <a:p>
            <a:r>
              <a:rPr lang="en-US" dirty="0"/>
              <a:t>Using Input </a:t>
            </a:r>
            <a:r>
              <a:rPr lang="en-US" dirty="0" smtClean="0"/>
              <a:t>Setter</a:t>
            </a:r>
          </a:p>
          <a:p>
            <a:r>
              <a:rPr lang="en-US" dirty="0" err="1"/>
              <a:t>ngOnChanges</a:t>
            </a:r>
            <a:r>
              <a:rPr lang="en-US" dirty="0"/>
              <a:t> </a:t>
            </a:r>
            <a:r>
              <a:rPr lang="en-US" dirty="0" smtClean="0"/>
              <a:t>fires </a:t>
            </a:r>
            <a:r>
              <a:rPr lang="en-US" dirty="0"/>
              <a:t>when </a:t>
            </a:r>
            <a:r>
              <a:rPr lang="en-US" dirty="0" smtClean="0"/>
              <a:t>it detects </a:t>
            </a:r>
            <a:r>
              <a:rPr lang="en-US" dirty="0"/>
              <a:t>changes </a:t>
            </a:r>
            <a:r>
              <a:rPr lang="en-US" dirty="0" smtClean="0"/>
              <a:t>in input property</a:t>
            </a:r>
          </a:p>
          <a:p>
            <a:r>
              <a:rPr lang="en-US" dirty="0" smtClean="0"/>
              <a:t>It receives </a:t>
            </a:r>
            <a:r>
              <a:rPr lang="en-US" dirty="0" err="1" smtClean="0"/>
              <a:t>SimpeChanges</a:t>
            </a:r>
            <a:r>
              <a:rPr lang="en-US" dirty="0" smtClean="0"/>
              <a:t> which contains current </a:t>
            </a:r>
            <a:r>
              <a:rPr lang="en-US" dirty="0"/>
              <a:t>and previous </a:t>
            </a:r>
            <a:r>
              <a:rPr lang="en-US" dirty="0" smtClean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12641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</a:t>
            </a:r>
            <a:r>
              <a:rPr lang="en-US" dirty="0" smtClean="0"/>
              <a:t>Input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17" y="1305719"/>
            <a:ext cx="8517983" cy="356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7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to parent component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 </a:t>
            </a:r>
            <a:r>
              <a:rPr lang="en-US" dirty="0"/>
              <a:t>can send data to </a:t>
            </a:r>
            <a:r>
              <a:rPr lang="en-US" dirty="0" smtClean="0"/>
              <a:t>Parent</a:t>
            </a:r>
          </a:p>
          <a:p>
            <a:r>
              <a:rPr lang="en-US" dirty="0" smtClean="0"/>
              <a:t>Three ways to interact parent </a:t>
            </a:r>
            <a:r>
              <a:rPr lang="en-US" dirty="0"/>
              <a:t>component </a:t>
            </a:r>
            <a:r>
              <a:rPr lang="en-US" dirty="0" smtClean="0"/>
              <a:t>with child </a:t>
            </a:r>
            <a:r>
              <a:rPr lang="en-US" dirty="0"/>
              <a:t>component</a:t>
            </a:r>
          </a:p>
          <a:p>
            <a:r>
              <a:rPr lang="en-US" dirty="0"/>
              <a:t>Parent Listens to Child Event</a:t>
            </a:r>
          </a:p>
          <a:p>
            <a:r>
              <a:rPr lang="en-US" dirty="0"/>
              <a:t>Parent uses Local Variable to access </a:t>
            </a:r>
            <a:r>
              <a:rPr lang="en-US" dirty="0" smtClean="0"/>
              <a:t>child</a:t>
            </a:r>
            <a:endParaRPr lang="en-US" dirty="0"/>
          </a:p>
          <a:p>
            <a:r>
              <a:rPr lang="en-US" dirty="0"/>
              <a:t>Parent uses a @</a:t>
            </a:r>
            <a:r>
              <a:rPr lang="en-US" dirty="0" err="1"/>
              <a:t>ViewChild</a:t>
            </a:r>
            <a:r>
              <a:rPr lang="en-US" dirty="0"/>
              <a:t> to get reference to the child </a:t>
            </a:r>
            <a:r>
              <a:rPr lang="en-US" dirty="0" smtClean="0"/>
              <a:t>component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773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494</Words>
  <Application>Microsoft Office PowerPoint</Application>
  <PresentationFormat>Custom</PresentationFormat>
  <Paragraphs>134</Paragraphs>
  <Slides>23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Custom Design</vt:lpstr>
      <vt:lpstr>PowerPoint Presentation</vt:lpstr>
      <vt:lpstr>Angular journey </vt:lpstr>
      <vt:lpstr>Agenda</vt:lpstr>
      <vt:lpstr>Nested component </vt:lpstr>
      <vt:lpstr>Passing data to nested component</vt:lpstr>
      <vt:lpstr>@Input Decorator</vt:lpstr>
      <vt:lpstr>Detecting Input changes</vt:lpstr>
      <vt:lpstr>Detecting Input changes</vt:lpstr>
      <vt:lpstr>Passing data to parent component </vt:lpstr>
      <vt:lpstr>Raising events</vt:lpstr>
      <vt:lpstr>Pass data to parent using @Output</vt:lpstr>
      <vt:lpstr>Example </vt:lpstr>
      <vt:lpstr>Accessing child data with @ViewChild</vt:lpstr>
      <vt:lpstr>Example </vt:lpstr>
      <vt:lpstr>Using template local variable </vt:lpstr>
      <vt:lpstr>Component lifecycle </vt:lpstr>
      <vt:lpstr>Component lifecycle hooks </vt:lpstr>
      <vt:lpstr>Component lifecycle hooks </vt:lpstr>
      <vt:lpstr>Lifecycle hook</vt:lpstr>
      <vt:lpstr>Lifecycle hook with child component </vt:lpstr>
      <vt:lpstr>Constructor vs ngOnInit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Dadaram Manohar Jadhav</cp:lastModifiedBy>
  <cp:revision>240</cp:revision>
  <dcterms:created xsi:type="dcterms:W3CDTF">2018-01-05T05:23:08Z</dcterms:created>
  <dcterms:modified xsi:type="dcterms:W3CDTF">2020-09-09T06:53:03Z</dcterms:modified>
</cp:coreProperties>
</file>