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77" r:id="rId3"/>
    <p:sldId id="422" r:id="rId4"/>
    <p:sldId id="454" r:id="rId5"/>
    <p:sldId id="490" r:id="rId6"/>
    <p:sldId id="491" r:id="rId7"/>
    <p:sldId id="492" r:id="rId8"/>
    <p:sldId id="496" r:id="rId9"/>
    <p:sldId id="505" r:id="rId10"/>
    <p:sldId id="506" r:id="rId11"/>
    <p:sldId id="497" r:id="rId12"/>
    <p:sldId id="498" r:id="rId13"/>
    <p:sldId id="501" r:id="rId14"/>
    <p:sldId id="502" r:id="rId15"/>
    <p:sldId id="503" r:id="rId16"/>
    <p:sldId id="504" r:id="rId17"/>
    <p:sldId id="468" r:id="rId18"/>
    <p:sldId id="469" r:id="rId19"/>
    <p:sldId id="470" r:id="rId20"/>
    <p:sldId id="471" r:id="rId21"/>
    <p:sldId id="507" r:id="rId22"/>
    <p:sldId id="474" r:id="rId23"/>
    <p:sldId id="515" r:id="rId24"/>
    <p:sldId id="509" r:id="rId25"/>
    <p:sldId id="510" r:id="rId26"/>
    <p:sldId id="511" r:id="rId27"/>
    <p:sldId id="512" r:id="rId28"/>
    <p:sldId id="513" r:id="rId29"/>
    <p:sldId id="516" r:id="rId30"/>
    <p:sldId id="517" r:id="rId31"/>
    <p:sldId id="518" r:id="rId32"/>
    <p:sldId id="519" r:id="rId33"/>
    <p:sldId id="520" r:id="rId34"/>
    <p:sldId id="288" r:id="rId35"/>
    <p:sldId id="283" r:id="rId36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468" y="-78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0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7364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8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Dadaram Jadhav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Authored by</a:t>
            </a:r>
            <a:r>
              <a:rPr lang="en-US" sz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Dadaram </a:t>
            </a:r>
            <a:r>
              <a:rPr lang="en-US" sz="1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Jadhav</a:t>
            </a:r>
            <a:endParaRPr lang="en-US" sz="12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ActivatedRoute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Route path and parameters are available through </a:t>
            </a:r>
            <a:r>
              <a:rPr lang="en-US" dirty="0" err="1" smtClean="0"/>
              <a:t>ActivatedRoute</a:t>
            </a:r>
            <a:endParaRPr lang="en-US" dirty="0" smtClean="0"/>
          </a:p>
          <a:p>
            <a:r>
              <a:rPr lang="en-US" dirty="0" smtClean="0"/>
              <a:t>url</a:t>
            </a:r>
            <a:r>
              <a:rPr lang="en-US" dirty="0"/>
              <a:t>: </a:t>
            </a:r>
            <a:r>
              <a:rPr lang="en-US" dirty="0" smtClean="0"/>
              <a:t>array </a:t>
            </a:r>
            <a:r>
              <a:rPr lang="en-US" dirty="0"/>
              <a:t>of strings for each part of </a:t>
            </a:r>
            <a:r>
              <a:rPr lang="en-US" dirty="0" smtClean="0"/>
              <a:t>route path</a:t>
            </a:r>
            <a:endParaRPr lang="en-US" dirty="0"/>
          </a:p>
          <a:p>
            <a:r>
              <a:rPr lang="en-US" dirty="0" err="1" smtClean="0"/>
              <a:t>paramMap</a:t>
            </a:r>
            <a:r>
              <a:rPr lang="en-US" dirty="0"/>
              <a:t>: </a:t>
            </a:r>
            <a:r>
              <a:rPr lang="en-US" dirty="0" smtClean="0"/>
              <a:t>required </a:t>
            </a:r>
            <a:r>
              <a:rPr lang="en-US" dirty="0"/>
              <a:t>and optional parameters specific to </a:t>
            </a:r>
            <a:r>
              <a:rPr lang="en-US" dirty="0" smtClean="0"/>
              <a:t>route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10" y="2296319"/>
            <a:ext cx="6908259" cy="18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ActivatedRoute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queryParamMap</a:t>
            </a:r>
            <a:r>
              <a:rPr lang="en-US" dirty="0"/>
              <a:t>: contains a map of query parameters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905" y="1762920"/>
            <a:ext cx="6112895" cy="192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0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 Router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when need to change router outlet component based on logic</a:t>
            </a:r>
          </a:p>
          <a:p>
            <a:r>
              <a:rPr lang="en-US" dirty="0" smtClean="0"/>
              <a:t>Need to import Router and inject using constructor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 constructor(private route: </a:t>
            </a:r>
            <a:r>
              <a:rPr lang="en-US" dirty="0" err="1" smtClean="0"/>
              <a:t>ActivatedRoute</a:t>
            </a:r>
            <a:r>
              <a:rPr lang="en-US" dirty="0" smtClean="0"/>
              <a:t>, private router: Router)</a:t>
            </a:r>
          </a:p>
          <a:p>
            <a:endParaRPr lang="en-US" dirty="0" smtClean="0"/>
          </a:p>
          <a:p>
            <a:r>
              <a:rPr lang="en-US" dirty="0" smtClean="0"/>
              <a:t>Navigation: </a:t>
            </a:r>
            <a:r>
              <a:rPr lang="en-US" dirty="0" err="1" smtClean="0"/>
              <a:t>this.router.navigate</a:t>
            </a:r>
            <a:r>
              <a:rPr lang="en-US" dirty="0" smtClean="0"/>
              <a:t>([‘home'])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6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router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separate module</a:t>
            </a:r>
          </a:p>
          <a:p>
            <a:r>
              <a:rPr lang="en-US" dirty="0" smtClean="0"/>
              <a:t>Create app-</a:t>
            </a:r>
            <a:r>
              <a:rPr lang="en-US" dirty="0" err="1" smtClean="0"/>
              <a:t>routing.module.ts</a:t>
            </a:r>
            <a:endParaRPr lang="en-US" dirty="0" smtClean="0"/>
          </a:p>
          <a:p>
            <a:r>
              <a:rPr lang="en-US" dirty="0" smtClean="0"/>
              <a:t>Import new module in </a:t>
            </a:r>
            <a:r>
              <a:rPr lang="en-US" dirty="0" err="1" smtClean="0"/>
              <a:t>app.module.ts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645" y="2448719"/>
            <a:ext cx="4333956" cy="15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0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guard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auth</a:t>
            </a:r>
            <a:r>
              <a:rPr lang="en-US" dirty="0" smtClean="0"/>
              <a:t> guard : ng g guard </a:t>
            </a:r>
            <a:r>
              <a:rPr lang="en-US" dirty="0" err="1" smtClean="0"/>
              <a:t>auth</a:t>
            </a:r>
            <a:endParaRPr lang="en-US" dirty="0" smtClean="0"/>
          </a:p>
          <a:p>
            <a:r>
              <a:rPr lang="en-US" dirty="0" smtClean="0"/>
              <a:t>Return true or false from </a:t>
            </a:r>
            <a:r>
              <a:rPr lang="en-US" dirty="0" err="1" smtClean="0"/>
              <a:t>canActivate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Modify route: </a:t>
            </a:r>
            <a:r>
              <a:rPr lang="en-US" dirty="0"/>
              <a:t>  {</a:t>
            </a:r>
            <a:r>
              <a:rPr lang="en-US" dirty="0" err="1"/>
              <a:t>path:'contact</a:t>
            </a:r>
            <a:r>
              <a:rPr lang="en-US" dirty="0"/>
              <a:t>', component: </a:t>
            </a:r>
            <a:r>
              <a:rPr lang="en-US" dirty="0" err="1"/>
              <a:t>ContactComponent</a:t>
            </a:r>
            <a:r>
              <a:rPr lang="en-US" dirty="0"/>
              <a:t>, </a:t>
            </a:r>
            <a:r>
              <a:rPr lang="en-US" dirty="0" err="1"/>
              <a:t>canActivate</a:t>
            </a:r>
            <a:r>
              <a:rPr lang="en-US" dirty="0"/>
              <a:t>: [</a:t>
            </a:r>
            <a:r>
              <a:rPr lang="en-US" dirty="0" err="1"/>
              <a:t>AuthGuard</a:t>
            </a:r>
            <a:r>
              <a:rPr lang="en-US" dirty="0" smtClean="0"/>
              <a:t>]}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34319"/>
            <a:ext cx="8737366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 is a piece of reusable code with a focused </a:t>
            </a:r>
            <a:r>
              <a:rPr lang="en-US" dirty="0" smtClean="0"/>
              <a:t>purpose</a:t>
            </a:r>
          </a:p>
          <a:p>
            <a:r>
              <a:rPr lang="en-US" dirty="0" smtClean="0"/>
              <a:t>Used when they </a:t>
            </a:r>
            <a:r>
              <a:rPr lang="en-US" dirty="0"/>
              <a:t>are independent of components </a:t>
            </a:r>
            <a:r>
              <a:rPr lang="en-US" dirty="0" smtClean="0"/>
              <a:t>such </a:t>
            </a:r>
            <a:r>
              <a:rPr lang="en-US" dirty="0"/>
              <a:t>logging </a:t>
            </a:r>
          </a:p>
          <a:p>
            <a:r>
              <a:rPr lang="en-US" dirty="0"/>
              <a:t>Share logic or data across components</a:t>
            </a:r>
          </a:p>
          <a:p>
            <a:r>
              <a:rPr lang="en-US" dirty="0" smtClean="0"/>
              <a:t>Encapsulate external interactions like data access</a:t>
            </a:r>
          </a:p>
          <a:p>
            <a:r>
              <a:rPr lang="en-US" dirty="0" smtClean="0"/>
              <a:t>Services </a:t>
            </a:r>
            <a:r>
              <a:rPr lang="en-US" dirty="0"/>
              <a:t>are easier to </a:t>
            </a:r>
            <a:r>
              <a:rPr lang="en-US" dirty="0" smtClean="0"/>
              <a:t>test and debug</a:t>
            </a:r>
          </a:p>
          <a:p>
            <a:r>
              <a:rPr lang="en-US" dirty="0" smtClean="0"/>
              <a:t>You </a:t>
            </a:r>
            <a:r>
              <a:rPr lang="en-US" dirty="0"/>
              <a:t>can reuse the </a:t>
            </a:r>
            <a:r>
              <a:rPr lang="en-US" dirty="0" smtClean="0"/>
              <a:t>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5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in angular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services in angula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834" y="1381919"/>
            <a:ext cx="4722733" cy="322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0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class and add methods &amp; </a:t>
            </a:r>
            <a:r>
              <a:rPr lang="en-US" dirty="0" smtClean="0"/>
              <a:t>properties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823" y="1610519"/>
            <a:ext cx="3949977" cy="277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4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service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instantiated and used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37" y="1610519"/>
            <a:ext cx="4796963" cy="28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3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journey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Data binding</a:t>
            </a:r>
          </a:p>
          <a:p>
            <a:r>
              <a:rPr lang="en-US" dirty="0"/>
              <a:t>Directives</a:t>
            </a:r>
          </a:p>
          <a:p>
            <a:r>
              <a:rPr lang="en-US" dirty="0"/>
              <a:t>Pipes</a:t>
            </a:r>
          </a:p>
          <a:p>
            <a:r>
              <a:rPr lang="en-US" dirty="0" smtClean="0"/>
              <a:t>Component </a:t>
            </a:r>
            <a:r>
              <a:rPr lang="en-US" dirty="0"/>
              <a:t>lifecycle </a:t>
            </a:r>
          </a:p>
          <a:p>
            <a:r>
              <a:rPr lang="en-US" dirty="0"/>
              <a:t>Nested component 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Services and </a:t>
            </a:r>
            <a:r>
              <a:rPr lang="en-US" dirty="0" smtClean="0"/>
              <a:t>DI</a:t>
            </a:r>
          </a:p>
          <a:p>
            <a:r>
              <a:rPr lang="en-US" dirty="0"/>
              <a:t>Observables </a:t>
            </a:r>
          </a:p>
          <a:p>
            <a:r>
              <a:rPr lang="en-US" dirty="0" smtClean="0"/>
              <a:t>Forms</a:t>
            </a:r>
          </a:p>
          <a:p>
            <a:r>
              <a:rPr lang="en-US" dirty="0" smtClean="0"/>
              <a:t>Application deployment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 is providing </a:t>
            </a:r>
            <a:r>
              <a:rPr lang="en-US" dirty="0"/>
              <a:t>an instance of an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Used to avoid tight coupling and simplifies testing, reusability </a:t>
            </a:r>
          </a:p>
          <a:p>
            <a:r>
              <a:rPr lang="en-US" dirty="0" smtClean="0"/>
              <a:t>It creates, maintains and </a:t>
            </a:r>
            <a:r>
              <a:rPr lang="en-US" dirty="0"/>
              <a:t>injects Dependencies </a:t>
            </a:r>
            <a:r>
              <a:rPr lang="en-US" dirty="0" smtClean="0"/>
              <a:t>into  Components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Image result for dependency injection angula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179" y="2372519"/>
            <a:ext cx="3764042" cy="171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8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AppComponent</a:t>
            </a:r>
            <a:r>
              <a:rPr lang="en-US" dirty="0" smtClean="0"/>
              <a:t> needing </a:t>
            </a:r>
            <a:r>
              <a:rPr lang="en-US" dirty="0" err="1" smtClean="0"/>
              <a:t>ProductService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712193"/>
            <a:ext cx="6116222" cy="264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2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Registering </a:t>
            </a:r>
            <a:r>
              <a:rPr lang="en-US" dirty="0" smtClean="0"/>
              <a:t>service </a:t>
            </a:r>
            <a:r>
              <a:rPr lang="en-US" dirty="0"/>
              <a:t>with </a:t>
            </a:r>
            <a:r>
              <a:rPr lang="en-US" dirty="0" smtClean="0"/>
              <a:t>injector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Dependencies </a:t>
            </a:r>
            <a:r>
              <a:rPr lang="en-US" dirty="0"/>
              <a:t>are registered </a:t>
            </a:r>
            <a:r>
              <a:rPr lang="en-US" dirty="0" smtClean="0"/>
              <a:t>in Providers</a:t>
            </a:r>
          </a:p>
          <a:p>
            <a:r>
              <a:rPr lang="en-US" dirty="0" smtClean="0"/>
              <a:t>Every </a:t>
            </a:r>
            <a:r>
              <a:rPr lang="en-US" dirty="0"/>
              <a:t>injector has </a:t>
            </a:r>
            <a:r>
              <a:rPr lang="en-US" dirty="0" smtClean="0"/>
              <a:t>Provider </a:t>
            </a:r>
            <a:r>
              <a:rPr lang="en-US" dirty="0"/>
              <a:t>associated with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Can be register in @</a:t>
            </a:r>
            <a:r>
              <a:rPr lang="en-US" dirty="0" err="1" smtClean="0"/>
              <a:t>NgModule</a:t>
            </a:r>
            <a:r>
              <a:rPr lang="en-US" dirty="0"/>
              <a:t>, @Component or @</a:t>
            </a:r>
            <a:r>
              <a:rPr lang="en-US" dirty="0" smtClean="0"/>
              <a:t>Directive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106" y="2372519"/>
            <a:ext cx="5205294" cy="47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7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r>
              <a:rPr lang="en-US" dirty="0" smtClean="0"/>
              <a:t> offers </a:t>
            </a:r>
            <a:r>
              <a:rPr lang="en-US" dirty="0"/>
              <a:t>a simplified client HTTP </a:t>
            </a:r>
            <a:r>
              <a:rPr lang="en-US" dirty="0" smtClean="0"/>
              <a:t>API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56" y="1762919"/>
            <a:ext cx="5294644" cy="190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7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http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" y="1263076"/>
            <a:ext cx="8757285" cy="312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5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between components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service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86719"/>
            <a:ext cx="67913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73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two component and add as siblings </a:t>
            </a:r>
          </a:p>
          <a:p>
            <a:r>
              <a:rPr lang="en-US" dirty="0" smtClean="0"/>
              <a:t>Pass data from one component and access in another component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062163"/>
            <a:ext cx="58293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0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Subscribe in another component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382" y="1915319"/>
            <a:ext cx="55626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3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</a:t>
            </a:r>
            <a:r>
              <a:rPr lang="en-US" dirty="0"/>
              <a:t>passing messages between publishers and </a:t>
            </a:r>
            <a:r>
              <a:rPr lang="en-US" dirty="0" smtClean="0"/>
              <a:t>subscribers</a:t>
            </a:r>
            <a:endParaRPr lang="en-US" dirty="0"/>
          </a:p>
          <a:p>
            <a:r>
              <a:rPr lang="en-US" dirty="0" smtClean="0"/>
              <a:t>Offers benefits for </a:t>
            </a:r>
            <a:r>
              <a:rPr lang="en-US" dirty="0"/>
              <a:t>event handling, asynchronous programming, and handling multiple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Function not executed until consumer subscribe to it </a:t>
            </a:r>
            <a:endParaRPr lang="en-US" dirty="0"/>
          </a:p>
          <a:p>
            <a:r>
              <a:rPr lang="en-US" dirty="0" smtClean="0"/>
              <a:t>subscribed </a:t>
            </a:r>
            <a:r>
              <a:rPr lang="en-US" dirty="0"/>
              <a:t>consumer </a:t>
            </a:r>
            <a:r>
              <a:rPr lang="en-US" dirty="0" smtClean="0"/>
              <a:t>receives </a:t>
            </a:r>
            <a:r>
              <a:rPr lang="en-US" dirty="0"/>
              <a:t>notifications until </a:t>
            </a:r>
            <a:r>
              <a:rPr lang="en-US" dirty="0" smtClean="0"/>
              <a:t>function completes</a:t>
            </a:r>
          </a:p>
          <a:p>
            <a:r>
              <a:rPr lang="en-US" dirty="0" smtClean="0"/>
              <a:t>Can deliver </a:t>
            </a:r>
            <a:r>
              <a:rPr lang="en-US" dirty="0"/>
              <a:t>multiple values of any </a:t>
            </a:r>
            <a:r>
              <a:rPr lang="en-US" dirty="0" smtClean="0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observables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by instantiating observable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53" y="1762919"/>
            <a:ext cx="6982647" cy="17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</a:t>
            </a:r>
            <a:r>
              <a:rPr lang="en-US" dirty="0"/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  <a:p>
            <a:r>
              <a:rPr lang="en-US" dirty="0" smtClean="0"/>
              <a:t>Services</a:t>
            </a:r>
            <a:endParaRPr lang="en-US" dirty="0"/>
          </a:p>
          <a:p>
            <a:r>
              <a:rPr lang="en-US" dirty="0"/>
              <a:t>Dependency </a:t>
            </a:r>
            <a:r>
              <a:rPr lang="en-US" dirty="0" smtClean="0"/>
              <a:t>injection</a:t>
            </a:r>
          </a:p>
          <a:p>
            <a:r>
              <a:rPr lang="en-US" dirty="0" smtClean="0"/>
              <a:t>Observables</a:t>
            </a:r>
          </a:p>
        </p:txBody>
      </p:sp>
    </p:spTree>
    <p:extLst>
      <p:ext uri="{BB962C8B-B14F-4D97-AF65-F5344CB8AC3E}">
        <p14:creationId xmlns:p14="http://schemas.microsoft.com/office/powerpoint/2010/main" val="251778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observers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Handler for receiving observable notifications implements </a:t>
            </a:r>
            <a:r>
              <a:rPr lang="en-US" dirty="0" smtClean="0"/>
              <a:t>Observer</a:t>
            </a:r>
          </a:p>
          <a:p>
            <a:r>
              <a:rPr lang="en-US" dirty="0" smtClean="0"/>
              <a:t>Next: Required. A handler for each delivered value</a:t>
            </a:r>
          </a:p>
          <a:p>
            <a:r>
              <a:rPr lang="en-US" dirty="0" smtClean="0"/>
              <a:t>Error</a:t>
            </a:r>
            <a:r>
              <a:rPr lang="en-US" dirty="0"/>
              <a:t>: Optional. A handler for an error </a:t>
            </a:r>
            <a:r>
              <a:rPr lang="en-US" dirty="0" smtClean="0"/>
              <a:t>notification</a:t>
            </a:r>
            <a:endParaRPr lang="en-US" dirty="0"/>
          </a:p>
          <a:p>
            <a:r>
              <a:rPr lang="en-US" dirty="0"/>
              <a:t>Complete: Optional. A handler for </a:t>
            </a:r>
            <a:r>
              <a:rPr lang="en-US" dirty="0" smtClean="0"/>
              <a:t>execution-complete notification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763" y="2585667"/>
            <a:ext cx="6049608" cy="153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Observable</a:t>
            </a:r>
            <a:r>
              <a:rPr lang="en-US" dirty="0"/>
              <a:t> </a:t>
            </a:r>
            <a:r>
              <a:rPr lang="en-US" dirty="0" smtClean="0"/>
              <a:t>begins </a:t>
            </a:r>
            <a:r>
              <a:rPr lang="en-US" dirty="0"/>
              <a:t>publishing </a:t>
            </a:r>
            <a:r>
              <a:rPr lang="en-US" dirty="0" smtClean="0"/>
              <a:t>only </a:t>
            </a:r>
            <a:r>
              <a:rPr lang="en-US" dirty="0"/>
              <a:t>when </a:t>
            </a:r>
            <a:r>
              <a:rPr lang="en-US" dirty="0" smtClean="0"/>
              <a:t>we subscribes </a:t>
            </a:r>
            <a:r>
              <a:rPr lang="en-US" dirty="0"/>
              <a:t>to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Subscribe by </a:t>
            </a:r>
            <a:r>
              <a:rPr lang="en-US" dirty="0"/>
              <a:t>calling </a:t>
            </a:r>
            <a:r>
              <a:rPr lang="en-US" dirty="0" smtClean="0"/>
              <a:t>subscribe</a:t>
            </a:r>
            <a:r>
              <a:rPr lang="en-US" dirty="0"/>
              <a:t>() method of </a:t>
            </a:r>
            <a:r>
              <a:rPr lang="en-US" dirty="0" smtClean="0"/>
              <a:t>instance</a:t>
            </a:r>
            <a:endParaRPr lang="en-US" dirty="0"/>
          </a:p>
          <a:p>
            <a:r>
              <a:rPr lang="en-US" dirty="0" smtClean="0"/>
              <a:t>Observable</a:t>
            </a:r>
            <a:r>
              <a:rPr lang="en-US" dirty="0"/>
              <a:t> </a:t>
            </a:r>
            <a:r>
              <a:rPr lang="en-US" dirty="0" smtClean="0"/>
              <a:t>that </a:t>
            </a:r>
            <a:r>
              <a:rPr lang="en-US" dirty="0"/>
              <a:t>create simple </a:t>
            </a:r>
            <a:r>
              <a:rPr lang="en-US" dirty="0" smtClean="0"/>
              <a:t>observables</a:t>
            </a:r>
            <a:endParaRPr lang="en-US" dirty="0"/>
          </a:p>
          <a:p>
            <a:r>
              <a:rPr lang="en-US" dirty="0" err="1"/>
              <a:t>Observable.of</a:t>
            </a:r>
            <a:r>
              <a:rPr lang="en-US" dirty="0"/>
              <a:t>(...items</a:t>
            </a:r>
            <a:r>
              <a:rPr lang="en-US" dirty="0" smtClean="0"/>
              <a:t>)—get Observable</a:t>
            </a:r>
            <a:r>
              <a:rPr lang="en-US" dirty="0"/>
              <a:t> instance that synchronously delivers </a:t>
            </a:r>
            <a:r>
              <a:rPr lang="en-US" dirty="0" smtClean="0"/>
              <a:t>values</a:t>
            </a:r>
          </a:p>
          <a:p>
            <a:r>
              <a:rPr lang="en-US" dirty="0" err="1" smtClean="0"/>
              <a:t>Observable.from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/>
              <a:t>)—Converts </a:t>
            </a:r>
            <a:r>
              <a:rPr lang="en-US" dirty="0" smtClean="0"/>
              <a:t>argument </a:t>
            </a:r>
            <a:r>
              <a:rPr lang="en-US" dirty="0"/>
              <a:t>to </a:t>
            </a:r>
            <a:r>
              <a:rPr lang="en-US" dirty="0" smtClean="0"/>
              <a:t>Observable</a:t>
            </a:r>
            <a:r>
              <a:rPr lang="en-US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38" y="2982120"/>
            <a:ext cx="5092162" cy="84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5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83" y="1297172"/>
            <a:ext cx="7659617" cy="358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5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</a:t>
            </a:r>
            <a:r>
              <a:rPr lang="en-US" sz="70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</a:t>
            </a:r>
            <a:r>
              <a:rPr lang="en-US" sz="70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745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enables navigation between views</a:t>
            </a:r>
          </a:p>
          <a:p>
            <a:r>
              <a:rPr lang="en-US" dirty="0" smtClean="0"/>
              <a:t>Important in single page application</a:t>
            </a:r>
            <a:endParaRPr lang="en-US" dirty="0"/>
          </a:p>
          <a:p>
            <a:r>
              <a:rPr lang="en-US" dirty="0"/>
              <a:t>Easily share links with </a:t>
            </a:r>
            <a:r>
              <a:rPr lang="en-US" dirty="0" smtClean="0"/>
              <a:t>others</a:t>
            </a:r>
            <a:endParaRPr lang="en-US" dirty="0"/>
          </a:p>
          <a:p>
            <a:r>
              <a:rPr lang="en-US" dirty="0"/>
              <a:t>Routing allows to:</a:t>
            </a:r>
          </a:p>
          <a:p>
            <a:pPr lvl="1"/>
            <a:r>
              <a:rPr lang="en-US" dirty="0"/>
              <a:t>Maintain </a:t>
            </a:r>
            <a:r>
              <a:rPr lang="en-US" dirty="0" smtClean="0"/>
              <a:t>state </a:t>
            </a:r>
            <a:r>
              <a:rPr lang="en-US" dirty="0"/>
              <a:t>of </a:t>
            </a:r>
            <a:r>
              <a:rPr lang="en-US" dirty="0" smtClean="0"/>
              <a:t>application</a:t>
            </a:r>
            <a:endParaRPr lang="en-US" dirty="0"/>
          </a:p>
          <a:p>
            <a:pPr lvl="1"/>
            <a:r>
              <a:rPr lang="en-US" dirty="0"/>
              <a:t>Implement modular applications</a:t>
            </a:r>
          </a:p>
          <a:p>
            <a:pPr lvl="1"/>
            <a:r>
              <a:rPr lang="en-US" dirty="0"/>
              <a:t>Implement the application based on the </a:t>
            </a:r>
            <a:r>
              <a:rPr lang="en-US" dirty="0" smtClean="0"/>
              <a:t>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Route definition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Route is nothing but array of routes</a:t>
            </a:r>
          </a:p>
          <a:p>
            <a:r>
              <a:rPr lang="en-US" dirty="0" smtClean="0"/>
              <a:t>Route have different attributes</a:t>
            </a:r>
          </a:p>
          <a:p>
            <a:pPr lvl="1"/>
            <a:r>
              <a:rPr lang="en-US" dirty="0" smtClean="0"/>
              <a:t>Path: URL to be shown in the browser</a:t>
            </a:r>
          </a:p>
          <a:p>
            <a:pPr lvl="1"/>
            <a:r>
              <a:rPr lang="en-US" dirty="0" smtClean="0"/>
              <a:t>Component: component to be rendered</a:t>
            </a:r>
          </a:p>
          <a:p>
            <a:pPr lvl="1"/>
            <a:r>
              <a:rPr lang="en-US" dirty="0" err="1" smtClean="0"/>
              <a:t>redirectTo</a:t>
            </a:r>
            <a:r>
              <a:rPr lang="en-US" dirty="0" smtClean="0"/>
              <a:t>: redirect route name if needed </a:t>
            </a:r>
          </a:p>
          <a:p>
            <a:pPr lvl="1"/>
            <a:r>
              <a:rPr lang="en-US" dirty="0" err="1" smtClean="0"/>
              <a:t>pathMatch</a:t>
            </a:r>
            <a:r>
              <a:rPr lang="en-US" dirty="0" smtClean="0"/>
              <a:t>: mention prefix, which determines URL</a:t>
            </a:r>
          </a:p>
          <a:p>
            <a:pPr lvl="1"/>
            <a:r>
              <a:rPr lang="en-US" dirty="0" smtClean="0"/>
              <a:t>Children: array of routes defining child</a:t>
            </a:r>
          </a:p>
        </p:txBody>
      </p:sp>
    </p:spTree>
    <p:extLst>
      <p:ext uri="{BB962C8B-B14F-4D97-AF65-F5344CB8AC3E}">
        <p14:creationId xmlns:p14="http://schemas.microsoft.com/office/powerpoint/2010/main" val="20399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115" y="1335978"/>
            <a:ext cx="6538685" cy="355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RouterLink</a:t>
            </a:r>
            <a:r>
              <a:rPr lang="en-US" dirty="0" smtClean="0"/>
              <a:t>, </a:t>
            </a:r>
            <a:r>
              <a:rPr lang="en-US" dirty="0" err="1" smtClean="0"/>
              <a:t>RouterOutlet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navigation, given component loaded in </a:t>
            </a:r>
            <a:r>
              <a:rPr lang="en-US" dirty="0" err="1" smtClean="0"/>
              <a:t>RouterOutlet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331" y="1686719"/>
            <a:ext cx="6474069" cy="164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6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Redirecting to Another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start it navigates to empty route by default</a:t>
            </a:r>
          </a:p>
          <a:p>
            <a:r>
              <a:rPr lang="en-US" dirty="0" smtClean="0"/>
              <a:t>Can configure router to redirect to named route by default</a:t>
            </a:r>
          </a:p>
          <a:p>
            <a:pPr marL="1276946">
              <a:buNone/>
            </a:pPr>
            <a:endParaRPr lang="en-US" dirty="0" smtClean="0"/>
          </a:p>
          <a:p>
            <a:pPr marL="1276946">
              <a:buNone/>
            </a:pPr>
            <a:r>
              <a:rPr lang="en-US" dirty="0" smtClean="0"/>
              <a:t>export const routes: Routes = [</a:t>
            </a:r>
          </a:p>
          <a:p>
            <a:pPr marL="1276946">
              <a:buNone/>
            </a:pPr>
            <a:r>
              <a:rPr lang="en-US" dirty="0" smtClean="0"/>
              <a:t>  { path: '', </a:t>
            </a:r>
            <a:r>
              <a:rPr lang="en-US" dirty="0" err="1" smtClean="0"/>
              <a:t>redirectTo</a:t>
            </a:r>
            <a:r>
              <a:rPr lang="en-US" dirty="0" smtClean="0"/>
              <a:t>: ‘home', </a:t>
            </a:r>
            <a:r>
              <a:rPr lang="en-US" dirty="0" err="1" smtClean="0"/>
              <a:t>pathMatch</a:t>
            </a:r>
            <a:r>
              <a:rPr lang="en-US" dirty="0" smtClean="0"/>
              <a:t>: 'full' },</a:t>
            </a:r>
          </a:p>
          <a:p>
            <a:pPr marL="1276946">
              <a:buNone/>
            </a:pPr>
            <a:r>
              <a:rPr lang="en-US" dirty="0" smtClean="0"/>
              <a:t>  {</a:t>
            </a:r>
            <a:r>
              <a:rPr lang="en-US" dirty="0" err="1" smtClean="0"/>
              <a:t>path:‘about</a:t>
            </a:r>
            <a:r>
              <a:rPr lang="en-US" dirty="0" smtClean="0"/>
              <a:t>', </a:t>
            </a:r>
            <a:r>
              <a:rPr lang="en-US" dirty="0" err="1" smtClean="0"/>
              <a:t>component:AboutComponent</a:t>
            </a:r>
            <a:r>
              <a:rPr lang="en-US" dirty="0" smtClean="0"/>
              <a:t> }</a:t>
            </a:r>
          </a:p>
          <a:p>
            <a:pPr marL="1276946">
              <a:buNone/>
            </a:pPr>
            <a:r>
              <a:rPr lang="en" dirty="0" smtClean="0"/>
              <a:t>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4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Route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 can be added to route</a:t>
            </a:r>
          </a:p>
          <a:p>
            <a:r>
              <a:rPr lang="en-US" dirty="0" smtClean="0"/>
              <a:t>Useful when component with specific value needed</a:t>
            </a:r>
          </a:p>
          <a:p>
            <a:r>
              <a:rPr lang="en-US" dirty="0" smtClean="0"/>
              <a:t>Parameter can be added in path</a:t>
            </a:r>
          </a:p>
          <a:p>
            <a:pPr>
              <a:buNone/>
            </a:pPr>
            <a:r>
              <a:rPr lang="en-US" dirty="0" smtClean="0"/>
              <a:t>	E.g. { path: 'product/:id', component: </a:t>
            </a:r>
            <a:r>
              <a:rPr lang="en-US" dirty="0" err="1" smtClean="0"/>
              <a:t>ProductComponent</a:t>
            </a:r>
            <a:r>
              <a:rPr lang="en-US" dirty="0" smtClean="0"/>
              <a:t>}</a:t>
            </a:r>
          </a:p>
          <a:p>
            <a:r>
              <a:rPr lang="en-US" dirty="0"/>
              <a:t>Route parameter read by string interpolation</a:t>
            </a:r>
          </a:p>
          <a:p>
            <a:r>
              <a:rPr lang="en-US" dirty="0" err="1" smtClean="0"/>
              <a:t>ActivatedRoute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612</Words>
  <Application>Microsoft Office PowerPoint</Application>
  <PresentationFormat>Custom</PresentationFormat>
  <Paragraphs>137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Custom Design</vt:lpstr>
      <vt:lpstr>PowerPoint Presentation</vt:lpstr>
      <vt:lpstr>Angular journey </vt:lpstr>
      <vt:lpstr>Agenda</vt:lpstr>
      <vt:lpstr>Routing </vt:lpstr>
      <vt:lpstr>Route definition object</vt:lpstr>
      <vt:lpstr>Routing example </vt:lpstr>
      <vt:lpstr>RouterLink, RouterOutlet</vt:lpstr>
      <vt:lpstr>Redirecting to Another Route</vt:lpstr>
      <vt:lpstr>Route parameter</vt:lpstr>
      <vt:lpstr>ActivatedRoute</vt:lpstr>
      <vt:lpstr>ActivatedRoute</vt:lpstr>
      <vt:lpstr>Component Router Navigation</vt:lpstr>
      <vt:lpstr>Creating router module</vt:lpstr>
      <vt:lpstr>Router guard</vt:lpstr>
      <vt:lpstr>Lazy loading </vt:lpstr>
      <vt:lpstr>Services</vt:lpstr>
      <vt:lpstr>Services in angular </vt:lpstr>
      <vt:lpstr>Creating service</vt:lpstr>
      <vt:lpstr>Using service </vt:lpstr>
      <vt:lpstr>Dependency injection</vt:lpstr>
      <vt:lpstr>Dependency injection</vt:lpstr>
      <vt:lpstr>Registering service with injector</vt:lpstr>
      <vt:lpstr>HttpClient</vt:lpstr>
      <vt:lpstr>Sending http request</vt:lpstr>
      <vt:lpstr>Passing data between components </vt:lpstr>
      <vt:lpstr>Cont…</vt:lpstr>
      <vt:lpstr>Cont…</vt:lpstr>
      <vt:lpstr>Observables</vt:lpstr>
      <vt:lpstr>Creating observables </vt:lpstr>
      <vt:lpstr>Defining observers</vt:lpstr>
      <vt:lpstr>Subscribing</vt:lpstr>
      <vt:lpstr>Observable example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Dadaram Manohar Jadhav</cp:lastModifiedBy>
  <cp:revision>242</cp:revision>
  <dcterms:created xsi:type="dcterms:W3CDTF">2018-01-05T05:23:08Z</dcterms:created>
  <dcterms:modified xsi:type="dcterms:W3CDTF">2020-09-10T06:52:41Z</dcterms:modified>
</cp:coreProperties>
</file>