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77" r:id="rId3"/>
    <p:sldId id="422" r:id="rId4"/>
    <p:sldId id="454" r:id="rId5"/>
    <p:sldId id="455" r:id="rId6"/>
    <p:sldId id="457" r:id="rId7"/>
    <p:sldId id="458" r:id="rId8"/>
    <p:sldId id="459" r:id="rId9"/>
    <p:sldId id="460" r:id="rId10"/>
    <p:sldId id="494" r:id="rId11"/>
    <p:sldId id="463" r:id="rId12"/>
    <p:sldId id="464" r:id="rId13"/>
    <p:sldId id="495" r:id="rId14"/>
    <p:sldId id="465" r:id="rId15"/>
    <p:sldId id="466" r:id="rId16"/>
    <p:sldId id="48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96" r:id="rId28"/>
    <p:sldId id="497" r:id="rId29"/>
    <p:sldId id="498" r:id="rId30"/>
    <p:sldId id="493" r:id="rId31"/>
    <p:sldId id="490" r:id="rId32"/>
    <p:sldId id="288" r:id="rId33"/>
    <p:sldId id="283" r:id="rId3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468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8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template driven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Validations </a:t>
            </a:r>
            <a:r>
              <a:rPr lang="en-US" dirty="0" smtClean="0"/>
              <a:t>are </a:t>
            </a:r>
            <a:r>
              <a:rPr lang="en-US" dirty="0"/>
              <a:t>provided by </a:t>
            </a:r>
            <a:r>
              <a:rPr lang="en-US" dirty="0" smtClean="0"/>
              <a:t>Validation directives</a:t>
            </a:r>
          </a:p>
          <a:p>
            <a:r>
              <a:rPr lang="en-US" dirty="0" smtClean="0"/>
              <a:t>Forms </a:t>
            </a:r>
            <a:r>
              <a:rPr lang="en-US" dirty="0"/>
              <a:t>Module comes with several built-in </a:t>
            </a:r>
            <a:r>
              <a:rPr lang="en-US" dirty="0" smtClean="0"/>
              <a:t>validators</a:t>
            </a:r>
          </a:p>
          <a:p>
            <a:r>
              <a:rPr lang="en-US" dirty="0" smtClean="0"/>
              <a:t>Example of required validators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Pattern validator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82" y="2220119"/>
            <a:ext cx="7536666" cy="411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3" y="3210720"/>
            <a:ext cx="7289118" cy="5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validators error messages</a:t>
            </a:r>
          </a:p>
          <a:p>
            <a:r>
              <a:rPr lang="en-US" dirty="0" err="1" smtClean="0"/>
              <a:t>FormControl</a:t>
            </a:r>
            <a:r>
              <a:rPr lang="en-US" dirty="0" smtClean="0"/>
              <a:t> </a:t>
            </a:r>
            <a:r>
              <a:rPr lang="en-US" dirty="0"/>
              <a:t>exposes </a:t>
            </a:r>
            <a:r>
              <a:rPr lang="en-US" dirty="0" smtClean="0"/>
              <a:t>state </a:t>
            </a:r>
            <a:r>
              <a:rPr lang="en-US" dirty="0"/>
              <a:t>of form element like valid, dirty, </a:t>
            </a:r>
            <a:r>
              <a:rPr lang="en-US" dirty="0" smtClean="0"/>
              <a:t>touched</a:t>
            </a:r>
          </a:p>
          <a:p>
            <a:r>
              <a:rPr lang="en-US" dirty="0" smtClean="0"/>
              <a:t>Given a form control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Error messages can be displayed 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104320"/>
            <a:ext cx="6705600" cy="592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029637"/>
            <a:ext cx="6857999" cy="8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19225"/>
            <a:ext cx="87725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7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forms are more </a:t>
            </a:r>
            <a:r>
              <a:rPr lang="en-US" dirty="0" smtClean="0"/>
              <a:t>robust</a:t>
            </a:r>
            <a:endParaRPr lang="en-US" dirty="0"/>
          </a:p>
          <a:p>
            <a:r>
              <a:rPr lang="en-US" dirty="0" smtClean="0"/>
              <a:t>More </a:t>
            </a:r>
            <a:r>
              <a:rPr lang="en-US" dirty="0"/>
              <a:t>scalable, reusable, and </a:t>
            </a:r>
            <a:r>
              <a:rPr lang="en-US" dirty="0" smtClean="0"/>
              <a:t>testable</a:t>
            </a:r>
            <a:endParaRPr lang="en-US" dirty="0"/>
          </a:p>
          <a:p>
            <a:r>
              <a:rPr lang="en-US" dirty="0"/>
              <a:t>They are most preferred to use if forms are a key </a:t>
            </a:r>
            <a:r>
              <a:rPr lang="en-US" dirty="0" smtClean="0"/>
              <a:t>part of application </a:t>
            </a:r>
          </a:p>
          <a:p>
            <a:r>
              <a:rPr lang="en-US" dirty="0" smtClean="0"/>
              <a:t>Part of </a:t>
            </a:r>
            <a:r>
              <a:rPr lang="en-US" dirty="0" err="1" smtClean="0"/>
              <a:t>ReactiveFormsModule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1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reactive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ReactiveFormsModule</a:t>
            </a:r>
            <a:endParaRPr lang="en-US" dirty="0"/>
          </a:p>
          <a:p>
            <a:r>
              <a:rPr lang="en-US" dirty="0"/>
              <a:t>Create Form Model </a:t>
            </a:r>
            <a:r>
              <a:rPr lang="en-US" dirty="0" smtClean="0"/>
              <a:t>with Form </a:t>
            </a:r>
            <a:r>
              <a:rPr lang="en-US" dirty="0"/>
              <a:t>Group, Form </a:t>
            </a:r>
            <a:r>
              <a:rPr lang="en-US" dirty="0" smtClean="0"/>
              <a:t>Control, Form </a:t>
            </a:r>
            <a:r>
              <a:rPr lang="en-US" dirty="0"/>
              <a:t>Arrays</a:t>
            </a:r>
          </a:p>
          <a:p>
            <a:r>
              <a:rPr lang="en-US" dirty="0"/>
              <a:t>Create </a:t>
            </a:r>
            <a:r>
              <a:rPr lang="en-US" dirty="0" smtClean="0"/>
              <a:t>HTML </a:t>
            </a:r>
            <a:r>
              <a:rPr lang="en-US" dirty="0"/>
              <a:t>Form resembling </a:t>
            </a:r>
            <a:r>
              <a:rPr lang="en-US" dirty="0" smtClean="0"/>
              <a:t>Form Model</a:t>
            </a:r>
            <a:endParaRPr lang="en-US" dirty="0"/>
          </a:p>
          <a:p>
            <a:r>
              <a:rPr lang="en-US" dirty="0"/>
              <a:t>Bind </a:t>
            </a:r>
            <a:r>
              <a:rPr lang="en-US" dirty="0" smtClean="0"/>
              <a:t>HTML </a:t>
            </a:r>
            <a:r>
              <a:rPr lang="en-US" dirty="0"/>
              <a:t>Form to </a:t>
            </a:r>
            <a:r>
              <a:rPr lang="en-US" dirty="0" smtClean="0"/>
              <a:t>Form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FormControl</a:t>
            </a:r>
            <a:r>
              <a:rPr lang="en-US" dirty="0" smtClean="0"/>
              <a:t> represents single input</a:t>
            </a:r>
            <a:endParaRPr lang="en-US" dirty="0"/>
          </a:p>
          <a:p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 smtClean="0"/>
              <a:t>FormControls</a:t>
            </a:r>
            <a:endParaRPr lang="en-US" dirty="0" smtClean="0"/>
          </a:p>
          <a:p>
            <a:r>
              <a:rPr lang="en-US" dirty="0" err="1" smtClean="0"/>
              <a:t>FormArray</a:t>
            </a:r>
            <a:r>
              <a:rPr lang="en-US" dirty="0" smtClean="0"/>
              <a:t> </a:t>
            </a:r>
            <a:r>
              <a:rPr lang="en-US" dirty="0"/>
              <a:t>is an array of form </a:t>
            </a:r>
            <a:r>
              <a:rPr lang="en-US" dirty="0" smtClean="0"/>
              <a:t>controls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601119"/>
            <a:ext cx="46437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form control in reactive form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73" y="1534319"/>
            <a:ext cx="5491827" cy="335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in template and binding input field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Default value can be provided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96519"/>
            <a:ext cx="4349742" cy="389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84" y="4506119"/>
            <a:ext cx="6377016" cy="37055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34319"/>
            <a:ext cx="75914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form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control can be grouped using </a:t>
            </a:r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35" y="1572896"/>
            <a:ext cx="3121665" cy="32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7" y="1252950"/>
            <a:ext cx="8562063" cy="32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journey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Interfaces</a:t>
            </a:r>
          </a:p>
          <a:p>
            <a:r>
              <a:rPr lang="en-US" dirty="0"/>
              <a:t>Component lifecycle </a:t>
            </a:r>
          </a:p>
          <a:p>
            <a:r>
              <a:rPr lang="en-US" dirty="0"/>
              <a:t>Nested component 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Services and DI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Observables </a:t>
            </a:r>
          </a:p>
        </p:txBody>
      </p:sp>
    </p:spTree>
    <p:extLst>
      <p:ext uri="{BB962C8B-B14F-4D97-AF65-F5344CB8AC3E}">
        <p14:creationId xmlns:p14="http://schemas.microsoft.com/office/powerpoint/2010/main" val="9029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FormBuilder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shortcuts </a:t>
            </a:r>
            <a:r>
              <a:rPr lang="en-US" dirty="0"/>
              <a:t>to create </a:t>
            </a:r>
            <a:r>
              <a:rPr lang="en-US" dirty="0" smtClean="0"/>
              <a:t>instance </a:t>
            </a:r>
            <a:r>
              <a:rPr lang="en-US" dirty="0"/>
              <a:t>of </a:t>
            </a:r>
            <a:r>
              <a:rPr lang="en-US" dirty="0" err="1" smtClean="0"/>
              <a:t>FormControl</a:t>
            </a:r>
            <a:r>
              <a:rPr lang="en-US" dirty="0"/>
              <a:t>, </a:t>
            </a:r>
            <a:r>
              <a:rPr lang="en-US" dirty="0" err="1"/>
              <a:t>FormGroup</a:t>
            </a:r>
            <a:r>
              <a:rPr lang="en-US" dirty="0"/>
              <a:t> or </a:t>
            </a:r>
            <a:r>
              <a:rPr lang="en-US" dirty="0" err="1" smtClean="0"/>
              <a:t>FormArray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reduces </a:t>
            </a:r>
            <a:r>
              <a:rPr lang="en-US" dirty="0" smtClean="0"/>
              <a:t>code </a:t>
            </a:r>
            <a:r>
              <a:rPr lang="en-US" dirty="0"/>
              <a:t>required to write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complex </a:t>
            </a:r>
            <a:r>
              <a:rPr lang="en-US" dirty="0" smtClean="0"/>
              <a:t>forms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in component</a:t>
            </a:r>
          </a:p>
          <a:p>
            <a:r>
              <a:rPr lang="en-US" dirty="0"/>
              <a:t>import { </a:t>
            </a:r>
            <a:r>
              <a:rPr lang="en-US" dirty="0" err="1"/>
              <a:t>FormBuilder</a:t>
            </a:r>
            <a:r>
              <a:rPr lang="en-US" dirty="0"/>
              <a:t> } from '@angular/forms'</a:t>
            </a:r>
          </a:p>
          <a:p>
            <a:r>
              <a:rPr lang="en-US" dirty="0" smtClean="0"/>
              <a:t>Inject in  component class </a:t>
            </a:r>
          </a:p>
          <a:p>
            <a:r>
              <a:rPr lang="en-US" dirty="0"/>
              <a:t>constructor(private </a:t>
            </a:r>
            <a:r>
              <a:rPr lang="en-US" dirty="0" err="1"/>
              <a:t>formBuilder</a:t>
            </a:r>
            <a:r>
              <a:rPr lang="en-US" dirty="0"/>
              <a:t>: </a:t>
            </a:r>
            <a:r>
              <a:rPr lang="en-US" dirty="0" err="1"/>
              <a:t>FormBuilder</a:t>
            </a:r>
            <a:r>
              <a:rPr lang="en-US" dirty="0"/>
              <a:t>) </a:t>
            </a:r>
            <a:r>
              <a:rPr lang="en-US" dirty="0" smtClean="0"/>
              <a:t>{….}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group, array &amp; control methods to build </a:t>
            </a:r>
            <a:r>
              <a:rPr lang="en-US" dirty="0" err="1" smtClean="0"/>
              <a:t>FormModel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 using </a:t>
            </a:r>
            <a:r>
              <a:rPr lang="en-US" dirty="0" err="1" smtClean="0"/>
              <a:t>FormBuilder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0242"/>
            <a:ext cx="7086600" cy="36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in reactive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checks instance </a:t>
            </a:r>
            <a:r>
              <a:rPr lang="en-US" dirty="0"/>
              <a:t>of </a:t>
            </a:r>
            <a:r>
              <a:rPr lang="en-US" dirty="0" err="1"/>
              <a:t>FormControl</a:t>
            </a:r>
            <a:r>
              <a:rPr lang="en-US" dirty="0"/>
              <a:t>, </a:t>
            </a:r>
            <a:r>
              <a:rPr lang="en-US" dirty="0" err="1"/>
              <a:t>FormGroup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returns </a:t>
            </a:r>
            <a:r>
              <a:rPr lang="en-US" dirty="0" smtClean="0"/>
              <a:t>errors</a:t>
            </a:r>
          </a:p>
          <a:p>
            <a:r>
              <a:rPr lang="en-US" dirty="0" smtClean="0"/>
              <a:t>Configure validators </a:t>
            </a:r>
            <a:r>
              <a:rPr lang="en-US" dirty="0"/>
              <a:t>as </a:t>
            </a:r>
            <a:r>
              <a:rPr lang="en-US" dirty="0" smtClean="0"/>
              <a:t>second </a:t>
            </a:r>
            <a:r>
              <a:rPr lang="en-US" dirty="0"/>
              <a:t>and third argument </a:t>
            </a:r>
            <a:r>
              <a:rPr lang="en-US" dirty="0" smtClean="0"/>
              <a:t>in </a:t>
            </a:r>
            <a:r>
              <a:rPr lang="en-US" dirty="0" err="1" smtClean="0"/>
              <a:t>FormControl</a:t>
            </a:r>
            <a:r>
              <a:rPr lang="en-US" dirty="0"/>
              <a:t>, </a:t>
            </a:r>
            <a:r>
              <a:rPr lang="en-US" dirty="0" err="1"/>
              <a:t>FormGroup</a:t>
            </a:r>
            <a:r>
              <a:rPr lang="en-US" dirty="0"/>
              <a:t> or </a:t>
            </a:r>
            <a:r>
              <a:rPr lang="en-US" dirty="0" err="1" smtClean="0"/>
              <a:t>FormArray</a:t>
            </a:r>
            <a:endParaRPr lang="en-US" dirty="0" smtClean="0"/>
          </a:p>
          <a:p>
            <a:r>
              <a:rPr lang="en-US" dirty="0" smtClean="0"/>
              <a:t>Second argument </a:t>
            </a:r>
            <a:r>
              <a:rPr lang="en-US" dirty="0"/>
              <a:t>is a collection of sync </a:t>
            </a:r>
            <a:r>
              <a:rPr lang="en-US" dirty="0" smtClean="0"/>
              <a:t>validators</a:t>
            </a:r>
          </a:p>
          <a:p>
            <a:r>
              <a:rPr lang="en-US" dirty="0" smtClean="0"/>
              <a:t>Third argument </a:t>
            </a:r>
            <a:r>
              <a:rPr lang="en-US" dirty="0"/>
              <a:t>is a collection of an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validators</a:t>
            </a:r>
          </a:p>
          <a:p>
            <a:r>
              <a:rPr lang="en-US" dirty="0"/>
              <a:t>sync validators runs validations and returns </a:t>
            </a:r>
            <a:r>
              <a:rPr lang="en-US" dirty="0" smtClean="0"/>
              <a:t>immediately</a:t>
            </a:r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validators: returns a Promise or </a:t>
            </a:r>
            <a:r>
              <a:rPr lang="en-US" dirty="0" smtClean="0"/>
              <a:t>Observable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validators</a:t>
            </a:r>
          </a:p>
          <a:p>
            <a:endParaRPr lang="en-US" dirty="0"/>
          </a:p>
          <a:p>
            <a:r>
              <a:rPr lang="en-US" dirty="0" err="1" smtClean="0"/>
              <a:t>minLength</a:t>
            </a:r>
            <a:r>
              <a:rPr lang="en-US" dirty="0" smtClean="0"/>
              <a:t> validator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Pattern validators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Email validator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65" y="1534319"/>
            <a:ext cx="5212035" cy="332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33" y="2161964"/>
            <a:ext cx="6445967" cy="373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65" y="2982118"/>
            <a:ext cx="7318035" cy="32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1" y="3972719"/>
            <a:ext cx="6934200" cy="3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validation error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Validation error messages displayed on template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86719"/>
            <a:ext cx="7772400" cy="12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9740"/>
            <a:ext cx="8991600" cy="318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81113"/>
            <a:ext cx="8077200" cy="341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application with lite-server</a:t>
            </a:r>
          </a:p>
          <a:p>
            <a:r>
              <a:rPr lang="en-US" dirty="0" smtClean="0"/>
              <a:t>Install lite-server: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lite-server</a:t>
            </a:r>
            <a:endParaRPr lang="en-US" dirty="0" smtClean="0"/>
          </a:p>
          <a:p>
            <a:r>
              <a:rPr lang="en-US" dirty="0" smtClean="0"/>
              <a:t>Build application: ng build 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dist</a:t>
            </a:r>
            <a:r>
              <a:rPr lang="en-US" dirty="0" smtClean="0"/>
              <a:t> folder to desired location</a:t>
            </a:r>
          </a:p>
          <a:p>
            <a:r>
              <a:rPr lang="en-US" dirty="0" smtClean="0"/>
              <a:t>From application location execute: lite-server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on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tomcat</a:t>
            </a:r>
          </a:p>
          <a:p>
            <a:r>
              <a:rPr lang="en-US" dirty="0" smtClean="0"/>
              <a:t>Build project</a:t>
            </a:r>
          </a:p>
          <a:p>
            <a:r>
              <a:rPr lang="en-US" dirty="0" smtClean="0"/>
              <a:t>Copy project build from </a:t>
            </a:r>
            <a:r>
              <a:rPr lang="en-US" dirty="0" err="1" smtClean="0"/>
              <a:t>dist</a:t>
            </a:r>
            <a:r>
              <a:rPr lang="en-US" dirty="0" smtClean="0"/>
              <a:t> and paste in </a:t>
            </a:r>
            <a:r>
              <a:rPr lang="en-US" dirty="0" err="1" smtClean="0"/>
              <a:t>webapps</a:t>
            </a:r>
            <a:endParaRPr lang="en-US" dirty="0" smtClean="0"/>
          </a:p>
          <a:p>
            <a:r>
              <a:rPr lang="en-US" dirty="0" smtClean="0"/>
              <a:t>Restart tomcat</a:t>
            </a:r>
          </a:p>
          <a:p>
            <a:r>
              <a:rPr lang="en-US" dirty="0" smtClean="0"/>
              <a:t>Open http://localhost:8080/app-name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 module</a:t>
            </a:r>
          </a:p>
          <a:p>
            <a:r>
              <a:rPr lang="en-US" dirty="0" smtClean="0"/>
              <a:t>Template driven form</a:t>
            </a:r>
          </a:p>
          <a:p>
            <a:r>
              <a:rPr lang="en-US" dirty="0" smtClean="0"/>
              <a:t>Reactive forms</a:t>
            </a:r>
          </a:p>
          <a:p>
            <a:r>
              <a:rPr lang="en-US" dirty="0" smtClean="0"/>
              <a:t>Observables</a:t>
            </a:r>
          </a:p>
          <a:p>
            <a:r>
              <a:rPr lang="en-US" smtClean="0"/>
              <a:t>Sending http 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6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on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firebase-tools</a:t>
            </a:r>
          </a:p>
          <a:p>
            <a:r>
              <a:rPr lang="en-US" dirty="0" smtClean="0"/>
              <a:t>ng </a:t>
            </a:r>
            <a:r>
              <a:rPr lang="en-US" dirty="0"/>
              <a:t>build </a:t>
            </a:r>
            <a:r>
              <a:rPr lang="en-US" dirty="0" smtClean="0"/>
              <a:t>–prod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dist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firebase login</a:t>
            </a:r>
          </a:p>
          <a:p>
            <a:r>
              <a:rPr lang="en-US" dirty="0" smtClean="0"/>
              <a:t>Create project in firebase</a:t>
            </a:r>
          </a:p>
          <a:p>
            <a:r>
              <a:rPr lang="en-US" dirty="0" smtClean="0"/>
              <a:t>firebase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choose hosting: configure and deploy firebase hosting sites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Change file </a:t>
            </a:r>
            <a:r>
              <a:rPr lang="en-US" dirty="0" err="1" smtClean="0">
                <a:sym typeface="Wingdings" panose="05000000000000000000" pitchFamily="2" charset="2"/>
              </a:rPr>
              <a:t>firebase.json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>
                <a:sym typeface="Wingdings" panose="05000000000000000000" pitchFamily="2" charset="2"/>
              </a:rPr>
              <a:t>modify "public": </a:t>
            </a:r>
            <a:r>
              <a:rPr lang="en-US" dirty="0" smtClean="0">
                <a:sym typeface="Wingdings" panose="05000000000000000000" pitchFamily="2" charset="2"/>
              </a:rPr>
              <a:t>"./</a:t>
            </a:r>
            <a:r>
              <a:rPr lang="en-US" dirty="0" err="1" smtClean="0">
                <a:sym typeface="Wingdings" panose="05000000000000000000" pitchFamily="2" charset="2"/>
              </a:rPr>
              <a:t>appname</a:t>
            </a:r>
            <a:r>
              <a:rPr lang="en-US" dirty="0" smtClean="0">
                <a:sym typeface="Wingdings" panose="05000000000000000000" pitchFamily="2" charset="2"/>
              </a:rPr>
              <a:t>"</a:t>
            </a:r>
            <a:endParaRPr lang="en-US" dirty="0" smtClean="0"/>
          </a:p>
          <a:p>
            <a:r>
              <a:rPr lang="en-US" dirty="0" smtClean="0"/>
              <a:t>firebase deploy</a:t>
            </a:r>
          </a:p>
          <a:p>
            <a:r>
              <a:rPr lang="en-US" dirty="0"/>
              <a:t>firebase </a:t>
            </a:r>
            <a:r>
              <a:rPr lang="en-US" dirty="0" smtClean="0"/>
              <a:t>open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useful to create input forms</a:t>
            </a:r>
          </a:p>
          <a:p>
            <a:r>
              <a:rPr lang="en-US" dirty="0" smtClean="0"/>
              <a:t>Angular supports two ways to create form </a:t>
            </a:r>
          </a:p>
          <a:p>
            <a:r>
              <a:rPr lang="en-US" dirty="0" smtClean="0"/>
              <a:t>Template driven form</a:t>
            </a:r>
          </a:p>
          <a:p>
            <a:r>
              <a:rPr lang="en-US" dirty="0" smtClean="0"/>
              <a:t>Reactive form</a:t>
            </a:r>
          </a:p>
        </p:txBody>
      </p:sp>
    </p:spTree>
    <p:extLst>
      <p:ext uri="{BB962C8B-B14F-4D97-AF65-F5344CB8AC3E}">
        <p14:creationId xmlns:p14="http://schemas.microsoft.com/office/powerpoint/2010/main" val="37605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logic goes to template </a:t>
            </a:r>
          </a:p>
          <a:p>
            <a:r>
              <a:rPr lang="en-US" dirty="0" smtClean="0"/>
              <a:t>It can be used for simple form</a:t>
            </a:r>
          </a:p>
          <a:p>
            <a:r>
              <a:rPr lang="en-US" dirty="0" smtClean="0"/>
              <a:t>Easy to </a:t>
            </a:r>
            <a:r>
              <a:rPr lang="en-US" dirty="0"/>
              <a:t>use in </a:t>
            </a:r>
            <a:r>
              <a:rPr lang="en-US" dirty="0" smtClean="0"/>
              <a:t>application </a:t>
            </a:r>
            <a:r>
              <a:rPr lang="en-US" dirty="0"/>
              <a:t>but they are not as </a:t>
            </a:r>
            <a:r>
              <a:rPr lang="en-US" dirty="0" smtClean="0"/>
              <a:t>scalable</a:t>
            </a:r>
            <a:endParaRPr lang="en-US" dirty="0"/>
          </a:p>
          <a:p>
            <a:r>
              <a:rPr lang="en-US" dirty="0" smtClean="0"/>
              <a:t>Mainly used </a:t>
            </a:r>
            <a:r>
              <a:rPr lang="en-US" dirty="0"/>
              <a:t>if your </a:t>
            </a:r>
            <a:r>
              <a:rPr lang="en-US" dirty="0" smtClean="0"/>
              <a:t>application </a:t>
            </a:r>
            <a:r>
              <a:rPr lang="en-US" dirty="0"/>
              <a:t>requires </a:t>
            </a:r>
            <a:r>
              <a:rPr lang="en-US" dirty="0" smtClean="0"/>
              <a:t>very </a:t>
            </a:r>
            <a:r>
              <a:rPr lang="en-US" dirty="0"/>
              <a:t>basic form and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It </a:t>
            </a:r>
            <a:r>
              <a:rPr lang="en-US" dirty="0"/>
              <a:t>can easily be managed in a </a:t>
            </a:r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template driven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simple </a:t>
            </a:r>
            <a:r>
              <a:rPr lang="en-US" dirty="0"/>
              <a:t>HTML form using </a:t>
            </a:r>
            <a:r>
              <a:rPr lang="en-US" dirty="0" smtClean="0"/>
              <a:t>form elements</a:t>
            </a:r>
          </a:p>
          <a:p>
            <a:r>
              <a:rPr lang="en-US" dirty="0" err="1" smtClean="0"/>
              <a:t>ngForm</a:t>
            </a:r>
            <a:r>
              <a:rPr lang="en-US" dirty="0" smtClean="0"/>
              <a:t> will </a:t>
            </a:r>
            <a:r>
              <a:rPr lang="en-US" dirty="0"/>
              <a:t>convert </a:t>
            </a:r>
            <a:r>
              <a:rPr lang="en-US" dirty="0" smtClean="0"/>
              <a:t>to Template driven form </a:t>
            </a:r>
            <a:r>
              <a:rPr lang="en-US" dirty="0"/>
              <a:t>and create </a:t>
            </a:r>
            <a:r>
              <a:rPr lang="en-US" dirty="0" err="1" smtClean="0"/>
              <a:t>FormGroup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ngModel</a:t>
            </a:r>
            <a:r>
              <a:rPr lang="en-US" dirty="0" smtClean="0"/>
              <a:t> to </a:t>
            </a:r>
            <a:r>
              <a:rPr lang="en-US" dirty="0"/>
              <a:t>create </a:t>
            </a:r>
            <a:r>
              <a:rPr lang="en-US" dirty="0" err="1" smtClean="0"/>
              <a:t>FormControl</a:t>
            </a:r>
            <a:r>
              <a:rPr lang="en-US" dirty="0" smtClean="0"/>
              <a:t> </a:t>
            </a:r>
            <a:r>
              <a:rPr lang="en-US" dirty="0"/>
              <a:t>instance for </a:t>
            </a:r>
            <a:r>
              <a:rPr lang="en-US" dirty="0" smtClean="0"/>
              <a:t>each  elements</a:t>
            </a:r>
          </a:p>
        </p:txBody>
      </p:sp>
    </p:spTree>
    <p:extLst>
      <p:ext uri="{BB962C8B-B14F-4D97-AF65-F5344CB8AC3E}">
        <p14:creationId xmlns:p14="http://schemas.microsoft.com/office/powerpoint/2010/main" val="6542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Template-driven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is </a:t>
            </a:r>
            <a:r>
              <a:rPr lang="en-US" dirty="0"/>
              <a:t>set up using </a:t>
            </a:r>
            <a:r>
              <a:rPr lang="en-US" dirty="0" err="1"/>
              <a:t>ngForm</a:t>
            </a:r>
            <a:r>
              <a:rPr lang="en-US" dirty="0"/>
              <a:t> directive</a:t>
            </a:r>
          </a:p>
          <a:p>
            <a:r>
              <a:rPr lang="en-US" dirty="0" smtClean="0"/>
              <a:t>Controls are </a:t>
            </a:r>
            <a:r>
              <a:rPr lang="en-US" dirty="0"/>
              <a:t>set up using </a:t>
            </a:r>
            <a:r>
              <a:rPr lang="en-US" dirty="0" err="1" smtClean="0"/>
              <a:t>ngModel</a:t>
            </a:r>
            <a:r>
              <a:rPr lang="en-US" dirty="0" smtClean="0"/>
              <a:t> </a:t>
            </a:r>
            <a:r>
              <a:rPr lang="en-US" dirty="0"/>
              <a:t>directive</a:t>
            </a:r>
          </a:p>
          <a:p>
            <a:r>
              <a:rPr lang="en-US" dirty="0" err="1"/>
              <a:t>ngModel</a:t>
            </a:r>
            <a:r>
              <a:rPr lang="en-US" dirty="0"/>
              <a:t> also provides </a:t>
            </a:r>
            <a:r>
              <a:rPr lang="en-US" dirty="0" smtClean="0"/>
              <a:t>two-way </a:t>
            </a:r>
            <a:r>
              <a:rPr lang="en-US" dirty="0"/>
              <a:t>data binding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1305719"/>
            <a:ext cx="78962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552575"/>
            <a:ext cx="64674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596</Words>
  <Application>Microsoft Office PowerPoint</Application>
  <PresentationFormat>Custom</PresentationFormat>
  <Paragraphs>148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PowerPoint Presentation</vt:lpstr>
      <vt:lpstr>Angular journey </vt:lpstr>
      <vt:lpstr>Agenda </vt:lpstr>
      <vt:lpstr>Forms</vt:lpstr>
      <vt:lpstr>Template driven form</vt:lpstr>
      <vt:lpstr>Creating template driven form</vt:lpstr>
      <vt:lpstr>Template-driven forms</vt:lpstr>
      <vt:lpstr>Template driven form</vt:lpstr>
      <vt:lpstr>Cont…</vt:lpstr>
      <vt:lpstr>Validating template driven form</vt:lpstr>
      <vt:lpstr>Cont…</vt:lpstr>
      <vt:lpstr>Validation cont…</vt:lpstr>
      <vt:lpstr>Reactive form </vt:lpstr>
      <vt:lpstr>Creating reactive form</vt:lpstr>
      <vt:lpstr>Building blocks</vt:lpstr>
      <vt:lpstr>Cont…</vt:lpstr>
      <vt:lpstr>Cont…</vt:lpstr>
      <vt:lpstr>Grouping form control</vt:lpstr>
      <vt:lpstr>Reactive form </vt:lpstr>
      <vt:lpstr>FormBuilder </vt:lpstr>
      <vt:lpstr>Using FormBuilder</vt:lpstr>
      <vt:lpstr>Reactive form using FormBuilder</vt:lpstr>
      <vt:lpstr>Validation in reactive form</vt:lpstr>
      <vt:lpstr>Validators example </vt:lpstr>
      <vt:lpstr>Display validation error message </vt:lpstr>
      <vt:lpstr>Validators </vt:lpstr>
      <vt:lpstr>Cont…</vt:lpstr>
      <vt:lpstr>Deploy application </vt:lpstr>
      <vt:lpstr>Deploy on tomcat</vt:lpstr>
      <vt:lpstr>Deploy on firebase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260</cp:revision>
  <dcterms:created xsi:type="dcterms:W3CDTF">2018-01-05T05:23:08Z</dcterms:created>
  <dcterms:modified xsi:type="dcterms:W3CDTF">2020-08-19T10:18:30Z</dcterms:modified>
</cp:coreProperties>
</file>