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77" r:id="rId3"/>
    <p:sldId id="511" r:id="rId4"/>
    <p:sldId id="540" r:id="rId5"/>
    <p:sldId id="541" r:id="rId6"/>
    <p:sldId id="542" r:id="rId7"/>
    <p:sldId id="543" r:id="rId8"/>
    <p:sldId id="512" r:id="rId9"/>
    <p:sldId id="513" r:id="rId10"/>
    <p:sldId id="514" r:id="rId11"/>
    <p:sldId id="515" r:id="rId12"/>
    <p:sldId id="516" r:id="rId13"/>
    <p:sldId id="534" r:id="rId14"/>
    <p:sldId id="532" r:id="rId15"/>
    <p:sldId id="544" r:id="rId16"/>
    <p:sldId id="533" r:id="rId17"/>
    <p:sldId id="537" r:id="rId18"/>
    <p:sldId id="538" r:id="rId19"/>
    <p:sldId id="539" r:id="rId20"/>
    <p:sldId id="517" r:id="rId21"/>
    <p:sldId id="518" r:id="rId22"/>
    <p:sldId id="526" r:id="rId23"/>
    <p:sldId id="527" r:id="rId24"/>
    <p:sldId id="528" r:id="rId25"/>
    <p:sldId id="536" r:id="rId26"/>
    <p:sldId id="493" r:id="rId27"/>
    <p:sldId id="496" r:id="rId28"/>
    <p:sldId id="500" r:id="rId29"/>
    <p:sldId id="501" r:id="rId30"/>
    <p:sldId id="502" r:id="rId31"/>
    <p:sldId id="288" r:id="rId32"/>
    <p:sldId id="283" r:id="rId3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-125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7364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Typescript fundamentals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Dadaram Jadhav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Authored by: </a:t>
            </a:r>
            <a:r>
              <a:rPr lang="en-US" sz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Dadaram Jadhav</a:t>
            </a: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dirty="0"/>
              <a:t>parameters are parameters which are given by default while declaring 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But </a:t>
            </a:r>
            <a:r>
              <a:rPr lang="en-US" dirty="0"/>
              <a:t>it’s value can be changed when calling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915319"/>
            <a:ext cx="415778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 attributes help to spread </a:t>
            </a:r>
            <a:r>
              <a:rPr lang="en-US" dirty="0" smtClean="0"/>
              <a:t>expression </a:t>
            </a:r>
            <a:r>
              <a:rPr lang="en-US" dirty="0"/>
              <a:t>as </a:t>
            </a:r>
            <a:r>
              <a:rPr lang="en-US" dirty="0" smtClean="0"/>
              <a:t>name suggests</a:t>
            </a:r>
          </a:p>
          <a:p>
            <a:r>
              <a:rPr lang="en-US" dirty="0" smtClean="0"/>
              <a:t>It converts </a:t>
            </a:r>
            <a:r>
              <a:rPr lang="en-US" dirty="0"/>
              <a:t>a list of elements to an </a:t>
            </a:r>
            <a:r>
              <a:rPr lang="en-US" dirty="0" smtClean="0"/>
              <a:t>array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5318"/>
            <a:ext cx="6096000" cy="259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6 introduces new syntax that makes it easy to create objects based on </a:t>
            </a:r>
            <a:r>
              <a:rPr lang="en-US" dirty="0" smtClean="0"/>
              <a:t>variables</a:t>
            </a:r>
          </a:p>
          <a:p>
            <a:r>
              <a:rPr lang="en-US" dirty="0" err="1" smtClean="0"/>
              <a:t>Destructuring</a:t>
            </a:r>
            <a:r>
              <a:rPr lang="en-US" dirty="0" smtClean="0"/>
              <a:t> makes </a:t>
            </a:r>
            <a:r>
              <a:rPr lang="en-US" dirty="0"/>
              <a:t>it easy to create variables based on objects and </a:t>
            </a:r>
            <a:r>
              <a:rPr lang="en-US" dirty="0" smtClean="0"/>
              <a:t>arrays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81460"/>
            <a:ext cx="5562600" cy="156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21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and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Blueprint for </a:t>
            </a:r>
            <a:r>
              <a:rPr lang="en-US" dirty="0"/>
              <a:t>creating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 </a:t>
            </a:r>
            <a:r>
              <a:rPr lang="en-US" dirty="0"/>
              <a:t>class encapsulates data for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An </a:t>
            </a:r>
            <a:r>
              <a:rPr lang="en-US" dirty="0"/>
              <a:t>object is a real time representation of any </a:t>
            </a:r>
            <a:r>
              <a:rPr lang="en-US" dirty="0" smtClean="0"/>
              <a:t>entity</a:t>
            </a:r>
          </a:p>
          <a:p>
            <a:r>
              <a:rPr lang="en-US" dirty="0" smtClean="0"/>
              <a:t>It has state, behavior, identity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01119"/>
            <a:ext cx="3462017" cy="16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constructor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95956"/>
            <a:ext cx="5080278" cy="27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</a:t>
            </a:r>
            <a:r>
              <a:rPr lang="en-US" dirty="0" smtClean="0"/>
              <a:t>Setters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 and setters and one of the useful feature introduced in </a:t>
            </a:r>
            <a:r>
              <a:rPr lang="en-US" dirty="0" smtClean="0"/>
              <a:t>ES6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9" y="1597986"/>
            <a:ext cx="7451651" cy="32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12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methods are introduced in </a:t>
            </a:r>
            <a:r>
              <a:rPr lang="en-US" dirty="0" smtClean="0"/>
              <a:t>ES6</a:t>
            </a:r>
          </a:p>
          <a:p>
            <a:r>
              <a:rPr lang="en-US" dirty="0" smtClean="0"/>
              <a:t>Can call method without instantiating class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76437"/>
            <a:ext cx="4648200" cy="241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21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ES6 simplified </a:t>
            </a:r>
            <a:r>
              <a:rPr lang="en-US" dirty="0" smtClean="0"/>
              <a:t>inheritance by </a:t>
            </a:r>
            <a:r>
              <a:rPr lang="en-US" dirty="0"/>
              <a:t>using </a:t>
            </a:r>
            <a:r>
              <a:rPr lang="en-US" dirty="0" smtClean="0"/>
              <a:t>extends</a:t>
            </a:r>
            <a:r>
              <a:rPr lang="en-US" dirty="0"/>
              <a:t> and super 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With ES5 it is possible with prototype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2344"/>
            <a:ext cx="6096000" cy="264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6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equivalent code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10519"/>
            <a:ext cx="4785872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holds key-value pairs. It’s similar to an array but we can define our own </a:t>
            </a:r>
            <a:r>
              <a:rPr lang="en-US" dirty="0" smtClean="0"/>
              <a:t>index</a:t>
            </a:r>
            <a:endParaRPr lang="en-US" dirty="0"/>
          </a:p>
          <a:p>
            <a:r>
              <a:rPr lang="en-US" dirty="0" smtClean="0"/>
              <a:t>Indexes are </a:t>
            </a:r>
            <a:r>
              <a:rPr lang="en-US" dirty="0"/>
              <a:t>unique in </a:t>
            </a:r>
            <a:r>
              <a:rPr lang="en-US" dirty="0" smtClean="0"/>
              <a:t>maps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77219"/>
            <a:ext cx="5748686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Typescript </a:t>
            </a:r>
            <a:endParaRPr lang="en-US" dirty="0"/>
          </a:p>
          <a:p>
            <a:r>
              <a:rPr lang="en-US" dirty="0" smtClean="0"/>
              <a:t>Let and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 smtClean="0"/>
              <a:t>Arrow function</a:t>
            </a:r>
            <a:endParaRPr lang="en-US" dirty="0"/>
          </a:p>
          <a:p>
            <a:r>
              <a:rPr lang="en-US" dirty="0" smtClean="0"/>
              <a:t>Spread attributes</a:t>
            </a:r>
            <a:endParaRPr lang="en-US" dirty="0"/>
          </a:p>
          <a:p>
            <a:r>
              <a:rPr lang="en-US" dirty="0" err="1"/>
              <a:t>destructuring</a:t>
            </a:r>
            <a:r>
              <a:rPr lang="en-US" dirty="0"/>
              <a:t> </a:t>
            </a:r>
          </a:p>
          <a:p>
            <a:r>
              <a:rPr lang="en-US" dirty="0"/>
              <a:t>classes</a:t>
            </a:r>
          </a:p>
          <a:p>
            <a:r>
              <a:rPr lang="en-US" dirty="0" smtClean="0"/>
              <a:t>Inheritance</a:t>
            </a:r>
            <a:endParaRPr lang="en-US" dirty="0"/>
          </a:p>
          <a:p>
            <a:r>
              <a:rPr lang="en-US" dirty="0" smtClean="0"/>
              <a:t>Modules </a:t>
            </a:r>
            <a:endParaRPr lang="en-US" dirty="0"/>
          </a:p>
          <a:p>
            <a:r>
              <a:rPr lang="en-US" dirty="0" smtClean="0"/>
              <a:t>New array </a:t>
            </a:r>
            <a:r>
              <a:rPr lang="en-US" dirty="0"/>
              <a:t>methods</a:t>
            </a:r>
          </a:p>
          <a:p>
            <a:r>
              <a:rPr lang="en-US" dirty="0" smtClean="0"/>
              <a:t>Interfaces </a:t>
            </a:r>
            <a:endParaRPr lang="en-US" dirty="0"/>
          </a:p>
          <a:p>
            <a:r>
              <a:rPr lang="en-US" dirty="0" smtClean="0"/>
              <a:t>Access modifiers</a:t>
            </a:r>
          </a:p>
          <a:p>
            <a:r>
              <a:rPr lang="en-US" dirty="0" err="1" smtClean="0"/>
              <a:t>Enums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used to store the unique values of any </a:t>
            </a:r>
            <a:r>
              <a:rPr lang="en-US" dirty="0" smtClean="0"/>
              <a:t>type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0200"/>
            <a:ext cx="4953000" cy="253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way </a:t>
            </a:r>
            <a:r>
              <a:rPr lang="en-US" dirty="0"/>
              <a:t>to create a group of </a:t>
            </a:r>
            <a:r>
              <a:rPr lang="en-US" dirty="0" smtClean="0"/>
              <a:t>variables</a:t>
            </a:r>
            <a:r>
              <a:rPr lang="en-US" dirty="0"/>
              <a:t>, functions, classes, and </a:t>
            </a:r>
            <a:r>
              <a:rPr lang="en-US" dirty="0" smtClean="0"/>
              <a:t>interfaces</a:t>
            </a:r>
          </a:p>
          <a:p>
            <a:r>
              <a:rPr lang="en-US" dirty="0" smtClean="0"/>
              <a:t>Variables, </a:t>
            </a:r>
            <a:r>
              <a:rPr lang="en-US" dirty="0"/>
              <a:t>functions, classes, and interfaces </a:t>
            </a:r>
            <a:r>
              <a:rPr lang="en-US" dirty="0" smtClean="0"/>
              <a:t>inside module </a:t>
            </a:r>
            <a:r>
              <a:rPr lang="en-US" dirty="0"/>
              <a:t>cannot be accessible outside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create a module by </a:t>
            </a:r>
            <a:r>
              <a:rPr lang="en-US" dirty="0" smtClean="0"/>
              <a:t>using</a:t>
            </a:r>
            <a:r>
              <a:rPr lang="en-US" dirty="0"/>
              <a:t> export keyword </a:t>
            </a:r>
            <a:endParaRPr lang="en-US" dirty="0" smtClean="0"/>
          </a:p>
          <a:p>
            <a:r>
              <a:rPr lang="en-US" dirty="0" smtClean="0"/>
              <a:t>Use in </a:t>
            </a:r>
            <a:r>
              <a:rPr lang="en-US" dirty="0"/>
              <a:t>other modules by </a:t>
            </a:r>
            <a:r>
              <a:rPr lang="en-US" dirty="0" smtClean="0"/>
              <a:t>using</a:t>
            </a:r>
            <a:r>
              <a:rPr lang="en-US" dirty="0"/>
              <a:t> import </a:t>
            </a:r>
            <a:r>
              <a:rPr lang="en-US" dirty="0" smtClean="0"/>
              <a:t>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70" y="1359361"/>
            <a:ext cx="4516030" cy="31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29519"/>
            <a:ext cx="9052560" cy="37349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75" y="2296319"/>
            <a:ext cx="6539025" cy="13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methods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Array.find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Array.of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6719"/>
            <a:ext cx="3962400" cy="14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629819"/>
            <a:ext cx="4038600" cy="87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8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a syntactical contract that an entity should conform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interface </a:t>
            </a:r>
            <a:r>
              <a:rPr lang="en-US" dirty="0"/>
              <a:t>defines </a:t>
            </a:r>
            <a:r>
              <a:rPr lang="en-US" dirty="0" smtClean="0"/>
              <a:t>syntax </a:t>
            </a:r>
            <a:r>
              <a:rPr lang="en-US" dirty="0"/>
              <a:t>that any entity must adhere </a:t>
            </a:r>
            <a:r>
              <a:rPr lang="en-US" dirty="0" smtClean="0"/>
              <a:t>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79048"/>
            <a:ext cx="3030582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Modifiers in </a:t>
            </a:r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supports public, private, and protected access </a:t>
            </a:r>
            <a:r>
              <a:rPr lang="en-US" dirty="0" smtClean="0"/>
              <a:t>modifiers</a:t>
            </a:r>
          </a:p>
          <a:p>
            <a:r>
              <a:rPr lang="en-US" dirty="0" smtClean="0"/>
              <a:t>By </a:t>
            </a:r>
            <a:r>
              <a:rPr lang="en-US" dirty="0"/>
              <a:t>default, if access modifiers </a:t>
            </a:r>
            <a:r>
              <a:rPr lang="en-US" dirty="0" smtClean="0"/>
              <a:t>is </a:t>
            </a:r>
            <a:r>
              <a:rPr lang="en-US" dirty="0"/>
              <a:t>considered as </a:t>
            </a:r>
            <a:r>
              <a:rPr lang="en-US" dirty="0" smtClean="0"/>
              <a:t>public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43380"/>
            <a:ext cx="4161561" cy="26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can specify </a:t>
            </a:r>
            <a:r>
              <a:rPr lang="en-US" dirty="0" smtClean="0"/>
              <a:t>type </a:t>
            </a:r>
            <a:r>
              <a:rPr lang="en-US" dirty="0"/>
              <a:t>of variables, function parameters, and object properties </a:t>
            </a:r>
          </a:p>
          <a:p>
            <a:r>
              <a:rPr lang="en-US" dirty="0" smtClean="0"/>
              <a:t>Use of </a:t>
            </a:r>
            <a:r>
              <a:rPr lang="en-US" dirty="0"/>
              <a:t>Type annotation is not mandatory in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compiler </a:t>
            </a:r>
            <a:r>
              <a:rPr lang="en-US" dirty="0"/>
              <a:t>in checking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variable</a:t>
            </a:r>
            <a:endParaRPr lang="en-US" dirty="0"/>
          </a:p>
          <a:p>
            <a:r>
              <a:rPr lang="en-US" dirty="0"/>
              <a:t>We can specify </a:t>
            </a:r>
            <a:r>
              <a:rPr lang="en-US" dirty="0" smtClean="0"/>
              <a:t>type </a:t>
            </a:r>
            <a:r>
              <a:rPr lang="en-US" dirty="0"/>
              <a:t>by using a </a:t>
            </a:r>
            <a:r>
              <a:rPr lang="en-US" dirty="0" smtClean="0"/>
              <a:t>colon after variable </a:t>
            </a:r>
            <a:r>
              <a:rPr lang="en-US" dirty="0"/>
              <a:t>name, </a:t>
            </a:r>
            <a:r>
              <a:rPr lang="en-US" dirty="0" smtClean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5535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created with type</a:t>
            </a:r>
          </a:p>
          <a:p>
            <a:r>
              <a:rPr lang="en-US" dirty="0" smtClean="0"/>
              <a:t>let</a:t>
            </a:r>
            <a:r>
              <a:rPr lang="en-US" dirty="0"/>
              <a:t> fruits: string[] = ['Apple', 'Orange', 'Banana'];  </a:t>
            </a:r>
          </a:p>
        </p:txBody>
      </p:sp>
    </p:spTree>
    <p:extLst>
      <p:ext uri="{BB962C8B-B14F-4D97-AF65-F5344CB8AC3E}">
        <p14:creationId xmlns:p14="http://schemas.microsoft.com/office/powerpoint/2010/main" val="28887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/>
              <a:t>are a new data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It </a:t>
            </a:r>
            <a:r>
              <a:rPr lang="en-US" dirty="0"/>
              <a:t>is used to define </a:t>
            </a:r>
            <a:r>
              <a:rPr lang="en-US" dirty="0" smtClean="0"/>
              <a:t>set </a:t>
            </a:r>
            <a:r>
              <a:rPr lang="en-US" dirty="0"/>
              <a:t>of named </a:t>
            </a:r>
            <a:r>
              <a:rPr lang="en-US" dirty="0" smtClean="0"/>
              <a:t>constants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supports both numeric and string-based </a:t>
            </a:r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err="1" smtClean="0"/>
              <a:t>enums</a:t>
            </a:r>
            <a:r>
              <a:rPr lang="en-US" dirty="0" smtClean="0"/>
              <a:t> </a:t>
            </a:r>
            <a:r>
              <a:rPr lang="en-US" dirty="0"/>
              <a:t>by using </a:t>
            </a:r>
            <a:r>
              <a:rPr lang="en-US" dirty="0" err="1" smtClean="0"/>
              <a:t>enum</a:t>
            </a:r>
            <a:r>
              <a:rPr lang="en-US" dirty="0"/>
              <a:t> </a:t>
            </a:r>
            <a:r>
              <a:rPr lang="en-US" dirty="0" smtClean="0"/>
              <a:t>keyword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01119"/>
            <a:ext cx="1600200" cy="17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strongly </a:t>
            </a:r>
            <a:r>
              <a:rPr lang="en-US" dirty="0"/>
              <a:t>typed, object oriented, compiled </a:t>
            </a:r>
            <a:r>
              <a:rPr lang="en-US" dirty="0" smtClean="0"/>
              <a:t>language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both a language and a set of </a:t>
            </a:r>
            <a:r>
              <a:rPr lang="en-US" dirty="0" smtClean="0"/>
              <a:t>tools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a typed superset of JavaScript compiled to </a:t>
            </a:r>
            <a:r>
              <a:rPr lang="en-US" dirty="0" smtClean="0"/>
              <a:t>JavaScript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JavaScript plus some additional </a:t>
            </a:r>
            <a:r>
              <a:rPr lang="en-US" dirty="0" smtClean="0"/>
              <a:t>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TypeScript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2" y="2753519"/>
            <a:ext cx="1893808" cy="173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</a:t>
            </a:r>
            <a:r>
              <a:rPr lang="en-US" sz="70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is just </a:t>
            </a:r>
            <a:r>
              <a:rPr lang="en-US" dirty="0" smtClean="0"/>
              <a:t>JavaScript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supports other JS </a:t>
            </a:r>
            <a:r>
              <a:rPr lang="en-US" dirty="0" smtClean="0"/>
              <a:t>libraries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portable</a:t>
            </a:r>
          </a:p>
          <a:p>
            <a:r>
              <a:rPr lang="en-US" dirty="0"/>
              <a:t>Strong Static </a:t>
            </a:r>
            <a:r>
              <a:rPr lang="en-US" dirty="0" smtClean="0"/>
              <a:t>Typing</a:t>
            </a:r>
          </a:p>
          <a:p>
            <a:r>
              <a:rPr lang="en-US" dirty="0" err="1"/>
              <a:t>TypeScript</a:t>
            </a:r>
            <a:r>
              <a:rPr lang="en-US" dirty="0"/>
              <a:t> supports </a:t>
            </a:r>
            <a:r>
              <a:rPr lang="en-US" dirty="0" smtClean="0"/>
              <a:t>OOP</a:t>
            </a:r>
            <a:r>
              <a:rPr lang="en-US" dirty="0"/>
              <a:t> concepts like classes, interfaces, </a:t>
            </a:r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Install VS Code </a:t>
            </a:r>
          </a:p>
          <a:p>
            <a:r>
              <a:rPr lang="en-US" dirty="0" smtClean="0"/>
              <a:t>Install typescript: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smtClean="0"/>
              <a:t>typescript</a:t>
            </a:r>
          </a:p>
          <a:p>
            <a:r>
              <a:rPr lang="en-US" smtClean="0"/>
              <a:t>tslint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typescript program and save as .</a:t>
            </a:r>
            <a:r>
              <a:rPr lang="en-US" dirty="0" err="1" smtClean="0"/>
              <a:t>ts</a:t>
            </a:r>
            <a:endParaRPr lang="en-US" dirty="0" smtClean="0"/>
          </a:p>
          <a:p>
            <a:r>
              <a:rPr lang="en-US" dirty="0" err="1" smtClean="0"/>
              <a:t>Transpiler</a:t>
            </a:r>
            <a:r>
              <a:rPr lang="en-US" dirty="0" smtClean="0"/>
              <a:t> typescript program: </a:t>
            </a:r>
            <a:r>
              <a:rPr lang="en-US" dirty="0" err="1" smtClean="0"/>
              <a:t>tsc</a:t>
            </a:r>
            <a:r>
              <a:rPr lang="en-US" dirty="0" smtClean="0"/>
              <a:t> </a:t>
            </a:r>
            <a:r>
              <a:rPr lang="en-US" dirty="0" err="1" smtClean="0"/>
              <a:t>example.ts</a:t>
            </a:r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err="1" smtClean="0"/>
              <a:t>js</a:t>
            </a:r>
            <a:r>
              <a:rPr lang="en-US" dirty="0" smtClean="0"/>
              <a:t> program: node example.js</a:t>
            </a:r>
            <a:endParaRPr lang="en-US" dirty="0"/>
          </a:p>
        </p:txBody>
      </p:sp>
      <p:pic>
        <p:nvPicPr>
          <p:cNvPr id="3074" name="Picture 2" descr="TypeScript Compi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448720"/>
            <a:ext cx="4114799" cy="9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is only accessible in </a:t>
            </a:r>
            <a:r>
              <a:rPr lang="en-US" dirty="0" smtClean="0"/>
              <a:t>block level</a:t>
            </a:r>
          </a:p>
          <a:p>
            <a:r>
              <a:rPr lang="en-US" dirty="0" smtClean="0"/>
              <a:t>let</a:t>
            </a:r>
            <a:r>
              <a:rPr lang="en-US" dirty="0"/>
              <a:t> variables are blocked </a:t>
            </a:r>
            <a:r>
              <a:rPr lang="en-US" dirty="0" smtClean="0"/>
              <a:t>scopes</a:t>
            </a:r>
          </a:p>
          <a:p>
            <a:pPr marL="0" indent="0">
              <a:buNone/>
            </a:pPr>
            <a:r>
              <a:rPr lang="en-US" dirty="0" smtClean="0"/>
              <a:t>	let counter</a:t>
            </a:r>
          </a:p>
          <a:p>
            <a:r>
              <a:rPr lang="en-US" dirty="0" err="1" smtClean="0"/>
              <a:t>var</a:t>
            </a:r>
            <a:r>
              <a:rPr lang="en-US" dirty="0"/>
              <a:t> keyword allows you to </a:t>
            </a:r>
            <a:r>
              <a:rPr lang="en-US" dirty="0" err="1"/>
              <a:t>redeclare</a:t>
            </a:r>
            <a:r>
              <a:rPr lang="en-US" dirty="0"/>
              <a:t> a variable without any </a:t>
            </a:r>
            <a:r>
              <a:rPr lang="en-US" dirty="0" smtClean="0"/>
              <a:t>issue</a:t>
            </a:r>
            <a:endParaRPr lang="en-US" dirty="0"/>
          </a:p>
          <a:p>
            <a:r>
              <a:rPr lang="en-US" dirty="0" smtClean="0"/>
              <a:t>Let </a:t>
            </a:r>
            <a:r>
              <a:rPr lang="en-US" dirty="0" err="1" smtClean="0"/>
              <a:t>doesnot</a:t>
            </a:r>
            <a:r>
              <a:rPr lang="en-US" dirty="0" smtClean="0"/>
              <a:t> allow </a:t>
            </a:r>
            <a:r>
              <a:rPr lang="en-US" dirty="0" err="1" smtClean="0"/>
              <a:t>redeclaration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is used to assign a constant value to the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value </a:t>
            </a:r>
            <a:r>
              <a:rPr lang="en-US" dirty="0"/>
              <a:t>cannot be changed. Its </a:t>
            </a:r>
            <a:r>
              <a:rPr lang="en-US" dirty="0" smtClean="0"/>
              <a:t>fixed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15319"/>
            <a:ext cx="6629400" cy="125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in ES6 have changed a </a:t>
            </a:r>
            <a:r>
              <a:rPr lang="en-US" dirty="0" smtClean="0"/>
              <a:t>bit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2486"/>
            <a:ext cx="3872306" cy="260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538</Words>
  <Application>Microsoft Office PowerPoint</Application>
  <PresentationFormat>Custom</PresentationFormat>
  <Paragraphs>120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PowerPoint Presentation</vt:lpstr>
      <vt:lpstr>Agenda </vt:lpstr>
      <vt:lpstr>Typescript </vt:lpstr>
      <vt:lpstr>Features </vt:lpstr>
      <vt:lpstr>Setup</vt:lpstr>
      <vt:lpstr>First program</vt:lpstr>
      <vt:lpstr>Let</vt:lpstr>
      <vt:lpstr>Const </vt:lpstr>
      <vt:lpstr>Arrow function </vt:lpstr>
      <vt:lpstr>Default Parameters</vt:lpstr>
      <vt:lpstr>Rest operator</vt:lpstr>
      <vt:lpstr>Destructuring</vt:lpstr>
      <vt:lpstr>Class and object </vt:lpstr>
      <vt:lpstr>Class with constructor </vt:lpstr>
      <vt:lpstr>Getters and Setters</vt:lpstr>
      <vt:lpstr>Static methods </vt:lpstr>
      <vt:lpstr>Inheritance </vt:lpstr>
      <vt:lpstr>Cont…</vt:lpstr>
      <vt:lpstr>Maps</vt:lpstr>
      <vt:lpstr>Sets</vt:lpstr>
      <vt:lpstr>Modules </vt:lpstr>
      <vt:lpstr>Creating module </vt:lpstr>
      <vt:lpstr>Using module </vt:lpstr>
      <vt:lpstr>New methods in array</vt:lpstr>
      <vt:lpstr>Interfaces </vt:lpstr>
      <vt:lpstr>Access Modifiers in Typescript</vt:lpstr>
      <vt:lpstr>Type Annotation</vt:lpstr>
      <vt:lpstr>Typescript array</vt:lpstr>
      <vt:lpstr>Enums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Dadaram Manohar Jadhav</cp:lastModifiedBy>
  <cp:revision>251</cp:revision>
  <dcterms:created xsi:type="dcterms:W3CDTF">2018-01-05T05:23:08Z</dcterms:created>
  <dcterms:modified xsi:type="dcterms:W3CDTF">2020-12-15T11:57:59Z</dcterms:modified>
</cp:coreProperties>
</file>