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7" r:id="rId3"/>
    <p:sldId id="284" r:id="rId4"/>
    <p:sldId id="302" r:id="rId5"/>
    <p:sldId id="257" r:id="rId6"/>
    <p:sldId id="309" r:id="rId7"/>
    <p:sldId id="303" r:id="rId8"/>
    <p:sldId id="310" r:id="rId9"/>
    <p:sldId id="311" r:id="rId10"/>
    <p:sldId id="312" r:id="rId11"/>
    <p:sldId id="313" r:id="rId12"/>
    <p:sldId id="314" r:id="rId13"/>
    <p:sldId id="317" r:id="rId14"/>
    <p:sldId id="316" r:id="rId15"/>
    <p:sldId id="315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288" r:id="rId31"/>
    <p:sldId id="265" r:id="rId3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8" y="-59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stapi.demoqa.com/utilities/weatherfull/city/pu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is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hp.net/header" TargetMode="External"/><Relationship Id="rId4" Type="http://schemas.openxmlformats.org/officeDocument/2006/relationships/hyperlink" Target="http://www.php.net/session_star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session_sta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log" TargetMode="External"/><Relationship Id="rId5" Type="http://schemas.openxmlformats.org/officeDocument/2006/relationships/hyperlink" Target="http://www.php.net/header" TargetMode="External"/><Relationship Id="rId4" Type="http://schemas.openxmlformats.org/officeDocument/2006/relationships/hyperlink" Target="http://www.php.net/isse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is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unse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stapi.demoqa.com/utilities/weatherfull/city/pu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stapi.demoqa.com/utilities/weatherfull/city/pu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stapi.demoqa.com/utilities/weatherfull/city/pu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5181600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2200" dirty="0">
                <a:solidFill>
                  <a:schemeClr val="bg1"/>
                </a:solidFill>
              </a:rPr>
              <a:t>HTTP Requests, Forms and Session Handling</a:t>
            </a:r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Rishikesh Khodke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Rishikesh Khodke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Response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http://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restapi.demoqa.com/utilities/weatherfull/city/pune</a:t>
            </a:r>
            <a:endParaRPr lang="en-US" sz="1600" dirty="0" smtClean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algn="l" defTabSz="914400" fontAlgn="base">
              <a:spcAft>
                <a:spcPct val="0"/>
              </a:spcAft>
              <a:defRPr/>
            </a:pPr>
            <a:endParaRPr lang="en-US" sz="1600" b="1" dirty="0"/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24851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response contains status information about the request and may also contain the requested content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43407"/>
            <a:ext cx="52578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$_</a:t>
            </a:r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$_SERVER is an array containing information such as headers, paths, and script locations. The entries in this array are created by the web server. </a:t>
            </a:r>
            <a:endParaRPr lang="en-US" sz="1600" b="1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$_SERVER parameters :</a:t>
            </a: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$_SERVER['PHP_SELF'] 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: </a:t>
            </a:r>
            <a:r>
              <a:rPr lang="en-US" sz="1600" dirty="0"/>
              <a:t>The filename of the currently executing script, relative to the document root. </a:t>
            </a:r>
            <a:endParaRPr lang="en-US" sz="1600" dirty="0" smtClean="0"/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'SERVER_ADDR‘ : </a:t>
            </a:r>
            <a:r>
              <a:rPr lang="en-US" sz="1600" dirty="0"/>
              <a:t>The IP address of the server under which the current script is executing</a:t>
            </a:r>
            <a:r>
              <a:rPr lang="en-US" sz="1600" dirty="0" smtClean="0"/>
              <a:t>.</a:t>
            </a: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'SERVER_NAME‘ : </a:t>
            </a:r>
            <a:r>
              <a:rPr lang="en-US" sz="1600" dirty="0"/>
              <a:t>The name of the server host under which the current script is executing</a:t>
            </a:r>
            <a:r>
              <a:rPr lang="en-US" sz="1600" dirty="0" smtClean="0"/>
              <a:t>.</a:t>
            </a: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'REQUEST_METHOD‘ : </a:t>
            </a:r>
            <a:r>
              <a:rPr lang="en-US" sz="1600" dirty="0"/>
              <a:t>Which request method was used to access the page; e.g. '</a:t>
            </a:r>
            <a:r>
              <a:rPr lang="en-US" sz="1600" i="1" dirty="0"/>
              <a:t>GET</a:t>
            </a:r>
            <a:r>
              <a:rPr lang="en-US" sz="1600" dirty="0"/>
              <a:t>', '</a:t>
            </a:r>
            <a:r>
              <a:rPr lang="en-US" sz="1600" i="1" dirty="0"/>
              <a:t>HEAD</a:t>
            </a:r>
            <a:r>
              <a:rPr lang="en-US" sz="1600" dirty="0"/>
              <a:t>', '</a:t>
            </a:r>
            <a:r>
              <a:rPr lang="en-US" sz="1600" i="1" dirty="0"/>
              <a:t>POST</a:t>
            </a:r>
            <a:r>
              <a:rPr lang="en-US" sz="1600" dirty="0"/>
              <a:t>', '</a:t>
            </a:r>
            <a:r>
              <a:rPr lang="en-US" sz="1600" i="1" dirty="0"/>
              <a:t>PUT</a:t>
            </a:r>
            <a:r>
              <a:rPr lang="en-US" sz="1600" dirty="0" smtClean="0"/>
              <a:t>'.</a:t>
            </a: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'HTTP_HOST‘ : </a:t>
            </a:r>
            <a:r>
              <a:rPr lang="en-US" sz="1600" dirty="0"/>
              <a:t>Contents of the </a:t>
            </a:r>
            <a:r>
              <a:rPr lang="en-US" sz="1600" i="1" dirty="0"/>
              <a:t>Host:</a:t>
            </a:r>
            <a:r>
              <a:rPr lang="en-US" sz="1600" dirty="0"/>
              <a:t> header from the current request, if there is one. 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'REMOTE_ADDR‘ : </a:t>
            </a:r>
            <a:r>
              <a:rPr lang="en-US" sz="1600" dirty="0"/>
              <a:t>The IP address from which the user is viewing the current page</a:t>
            </a:r>
            <a:r>
              <a:rPr lang="en-US" sz="1600" dirty="0" smtClean="0"/>
              <a:t>.</a:t>
            </a: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'REMOTE_HOST‘ : </a:t>
            </a:r>
            <a:r>
              <a:rPr lang="en-US" sz="1600" dirty="0"/>
              <a:t>The Host name from which the user is viewing the current page. </a:t>
            </a: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5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$_</a:t>
            </a:r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2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2400" dirty="0"/>
              <a:t>$</a:t>
            </a:r>
            <a:r>
              <a:rPr lang="en-US" sz="2400" dirty="0" err="1"/>
              <a:t>indicesServer</a:t>
            </a:r>
            <a:r>
              <a:rPr lang="en-US" sz="2400" dirty="0"/>
              <a:t> = array('PHP_SELF', </a:t>
            </a:r>
            <a:br>
              <a:rPr lang="en-US" sz="2400" dirty="0"/>
            </a:br>
            <a:r>
              <a:rPr lang="en-US" sz="2400" dirty="0"/>
              <a:t>'</a:t>
            </a:r>
            <a:r>
              <a:rPr lang="en-US" sz="2400" dirty="0" err="1"/>
              <a:t>argv</a:t>
            </a:r>
            <a:r>
              <a:rPr lang="en-US" sz="2400" dirty="0"/>
              <a:t>', </a:t>
            </a:r>
            <a:br>
              <a:rPr lang="en-US" sz="2400" dirty="0"/>
            </a:br>
            <a:r>
              <a:rPr lang="en-US" sz="2400" dirty="0"/>
              <a:t>'</a:t>
            </a:r>
            <a:r>
              <a:rPr lang="en-US" sz="2400" dirty="0" err="1"/>
              <a:t>argc</a:t>
            </a:r>
            <a:r>
              <a:rPr lang="en-US" sz="2400" dirty="0"/>
              <a:t>', </a:t>
            </a:r>
            <a:br>
              <a:rPr lang="en-US" sz="2400" dirty="0"/>
            </a:br>
            <a:r>
              <a:rPr lang="en-US" sz="2400" dirty="0"/>
              <a:t>'GATEWAY_INTERFACE', </a:t>
            </a:r>
            <a:br>
              <a:rPr lang="en-US" sz="2400" dirty="0"/>
            </a:br>
            <a:r>
              <a:rPr lang="en-US" sz="2400" dirty="0"/>
              <a:t>'SERVER_ADDR', </a:t>
            </a:r>
            <a:br>
              <a:rPr lang="en-US" sz="2400" dirty="0"/>
            </a:br>
            <a:r>
              <a:rPr lang="en-US" sz="2400" dirty="0"/>
              <a:t>'SERVER_NAME', </a:t>
            </a:r>
            <a:br>
              <a:rPr lang="en-US" sz="2400" dirty="0"/>
            </a:br>
            <a:r>
              <a:rPr lang="en-US" sz="2400" dirty="0"/>
              <a:t>'SERVER_SOFTWARE', </a:t>
            </a:r>
            <a:br>
              <a:rPr lang="en-US" sz="2400" dirty="0"/>
            </a:br>
            <a:r>
              <a:rPr lang="en-US" sz="2400" dirty="0"/>
              <a:t>'SERVER_PROTOCOL', </a:t>
            </a:r>
            <a:br>
              <a:rPr lang="en-US" sz="2400" dirty="0"/>
            </a:br>
            <a:r>
              <a:rPr lang="en-US" sz="2400" dirty="0"/>
              <a:t>'REQUEST_METHOD', </a:t>
            </a:r>
            <a:br>
              <a:rPr lang="en-US" sz="2400" dirty="0"/>
            </a:br>
            <a:r>
              <a:rPr lang="en-US" sz="2400" dirty="0"/>
              <a:t>'REQUEST_TIME', </a:t>
            </a:r>
            <a:br>
              <a:rPr lang="en-US" sz="2400" dirty="0"/>
            </a:br>
            <a:r>
              <a:rPr lang="en-US" sz="2400" dirty="0"/>
              <a:t>'REQUEST_TIME_FLOAT', </a:t>
            </a:r>
            <a:br>
              <a:rPr lang="en-US" sz="2400" dirty="0"/>
            </a:br>
            <a:r>
              <a:rPr lang="en-US" sz="2400" dirty="0"/>
              <a:t>'QUERY_STRING', </a:t>
            </a:r>
            <a:br>
              <a:rPr lang="en-US" sz="2400" dirty="0"/>
            </a:br>
            <a:r>
              <a:rPr lang="en-US" sz="2400" dirty="0"/>
              <a:t>'DOCUMENT_ROOT', </a:t>
            </a:r>
            <a:br>
              <a:rPr lang="en-US" sz="2400" dirty="0"/>
            </a:br>
            <a:r>
              <a:rPr lang="en-US" sz="2400" dirty="0"/>
              <a:t>'HTTP_ACCEPT', </a:t>
            </a:r>
            <a:br>
              <a:rPr lang="en-US" sz="2400" dirty="0"/>
            </a:br>
            <a:r>
              <a:rPr lang="en-US" sz="2400" dirty="0"/>
              <a:t>'HTTP_ACCEPT_CHARSET', </a:t>
            </a:r>
            <a:br>
              <a:rPr lang="en-US" sz="2400" dirty="0"/>
            </a:br>
            <a:r>
              <a:rPr lang="en-US" sz="2400" dirty="0"/>
              <a:t>'HTTP_ACCEPT_ENCODING', </a:t>
            </a:r>
            <a:br>
              <a:rPr lang="en-US" sz="2400" dirty="0"/>
            </a:br>
            <a:r>
              <a:rPr lang="en-US" sz="2400" dirty="0"/>
              <a:t>'HTTP_ACCEPT_LANGUAGE', </a:t>
            </a:r>
            <a:br>
              <a:rPr lang="en-US" sz="2400" dirty="0"/>
            </a:br>
            <a:r>
              <a:rPr lang="en-US" sz="2400" dirty="0"/>
              <a:t>'HTTP_CONNECTION', </a:t>
            </a:r>
            <a:br>
              <a:rPr lang="en-US" sz="2400" dirty="0"/>
            </a:br>
            <a:r>
              <a:rPr lang="en-US" sz="2400" dirty="0"/>
              <a:t>'HTTP_HOST', </a:t>
            </a:r>
            <a:br>
              <a:rPr lang="en-US" sz="2400" dirty="0"/>
            </a:br>
            <a:r>
              <a:rPr lang="en-US" sz="2400" dirty="0"/>
              <a:t>'HTTP_REFERER', </a:t>
            </a:r>
            <a:br>
              <a:rPr lang="en-US" sz="2400" dirty="0"/>
            </a:br>
            <a:r>
              <a:rPr lang="en-US" sz="2400" dirty="0"/>
              <a:t>'HTTP_USER_AGENT', </a:t>
            </a:r>
            <a:br>
              <a:rPr lang="en-US" sz="2400" dirty="0"/>
            </a:br>
            <a:r>
              <a:rPr lang="en-US" sz="2400" dirty="0"/>
              <a:t>'HTTPS', </a:t>
            </a:r>
            <a:br>
              <a:rPr lang="en-US" sz="2400" dirty="0"/>
            </a:br>
            <a:r>
              <a:rPr lang="en-US" sz="2400" dirty="0"/>
              <a:t>'REMOTE_ADDR', </a:t>
            </a:r>
            <a:br>
              <a:rPr lang="en-US" sz="2400" dirty="0"/>
            </a:br>
            <a:r>
              <a:rPr lang="en-US" sz="2400" dirty="0"/>
              <a:t>'REMOTE_HOST', </a:t>
            </a:r>
            <a:br>
              <a:rPr lang="en-US" sz="2400" dirty="0"/>
            </a:br>
            <a:r>
              <a:rPr lang="en-US" sz="2400" dirty="0"/>
              <a:t>'REMOTE_PORT', </a:t>
            </a:r>
            <a:br>
              <a:rPr lang="en-US" sz="2400" dirty="0"/>
            </a:br>
            <a:r>
              <a:rPr lang="en-US" sz="2400" dirty="0"/>
              <a:t>'REMOTE_USER', </a:t>
            </a:r>
            <a:br>
              <a:rPr lang="en-US" sz="2400" dirty="0"/>
            </a:br>
            <a:r>
              <a:rPr lang="en-US" sz="2400" dirty="0"/>
              <a:t>'REDIRECT_REMOTE_USER', </a:t>
            </a:r>
            <a:br>
              <a:rPr lang="en-US" sz="2400" dirty="0"/>
            </a:br>
            <a:r>
              <a:rPr lang="en-US" sz="2400" dirty="0"/>
              <a:t>'SCRIPT_FILENAME', </a:t>
            </a:r>
            <a:br>
              <a:rPr lang="en-US" sz="2400" dirty="0"/>
            </a:br>
            <a:r>
              <a:rPr lang="en-US" sz="2400" dirty="0"/>
              <a:t>'SERVER_ADMIN', </a:t>
            </a:r>
            <a:br>
              <a:rPr lang="en-US" sz="2400" dirty="0"/>
            </a:br>
            <a:r>
              <a:rPr lang="en-US" sz="2400" dirty="0"/>
              <a:t>'SERVER_PORT', </a:t>
            </a:r>
            <a:br>
              <a:rPr lang="en-US" sz="2400" dirty="0"/>
            </a:br>
            <a:r>
              <a:rPr lang="en-US" sz="2400" dirty="0"/>
              <a:t>'SERVER_SIGNATURE', </a:t>
            </a:r>
            <a:br>
              <a:rPr lang="en-US" sz="2400" dirty="0"/>
            </a:br>
            <a:r>
              <a:rPr lang="en-US" sz="2400" dirty="0"/>
              <a:t>'PATH_TRANSLATED', </a:t>
            </a:r>
            <a:br>
              <a:rPr lang="en-US" sz="2400" dirty="0"/>
            </a:br>
            <a:r>
              <a:rPr lang="en-US" sz="2400" dirty="0"/>
              <a:t>'SCRIPT_NAME', </a:t>
            </a:r>
            <a:br>
              <a:rPr lang="en-US" sz="2400" dirty="0"/>
            </a:br>
            <a:r>
              <a:rPr lang="en-US" sz="2400" dirty="0"/>
              <a:t>'REQUEST_URI', </a:t>
            </a:r>
            <a:br>
              <a:rPr lang="en-US" sz="2400" dirty="0"/>
            </a:br>
            <a:r>
              <a:rPr lang="en-US" sz="2400" dirty="0"/>
              <a:t>'PHP_AUTH_DIGEST', </a:t>
            </a:r>
            <a:br>
              <a:rPr lang="en-US" sz="2400" dirty="0"/>
            </a:br>
            <a:r>
              <a:rPr lang="en-US" sz="2400" dirty="0"/>
              <a:t>'PHP_AUTH_USER', </a:t>
            </a:r>
            <a:br>
              <a:rPr lang="en-US" sz="2400" dirty="0"/>
            </a:br>
            <a:r>
              <a:rPr lang="en-US" sz="2400" dirty="0"/>
              <a:t>'PHP_AUTH_PW', </a:t>
            </a:r>
            <a:br>
              <a:rPr lang="en-US" sz="2400" dirty="0"/>
            </a:br>
            <a:r>
              <a:rPr lang="en-US" sz="2400" dirty="0"/>
              <a:t>'AUTH_TYPE', </a:t>
            </a:r>
            <a:br>
              <a:rPr lang="en-US" sz="2400" dirty="0"/>
            </a:br>
            <a:r>
              <a:rPr lang="en-US" sz="2400" dirty="0"/>
              <a:t>'PATH_INFO', </a:t>
            </a:r>
            <a:br>
              <a:rPr lang="en-US" sz="2400" dirty="0"/>
            </a:br>
            <a:r>
              <a:rPr lang="en-US" sz="2400" dirty="0"/>
              <a:t>'ORIG_PATH_INFO') ; 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echo '&lt;table </a:t>
            </a:r>
            <a:r>
              <a:rPr lang="en-US" sz="2400" dirty="0" err="1"/>
              <a:t>cellpadding</a:t>
            </a:r>
            <a:r>
              <a:rPr lang="en-US" sz="2400" dirty="0"/>
              <a:t>="10"&gt;' ; </a:t>
            </a:r>
            <a:br>
              <a:rPr lang="en-US" sz="2400" dirty="0"/>
            </a:br>
            <a:r>
              <a:rPr lang="en-US" sz="2400" dirty="0" err="1" smtClean="0"/>
              <a:t>foreach</a:t>
            </a:r>
            <a:r>
              <a:rPr lang="en-US" sz="2400" dirty="0" smtClean="0"/>
              <a:t> ($</a:t>
            </a:r>
            <a:r>
              <a:rPr lang="en-US" sz="2400" dirty="0" err="1" smtClean="0"/>
              <a:t>indicesServer</a:t>
            </a:r>
            <a:r>
              <a:rPr lang="en-US" sz="2400" dirty="0" smtClean="0"/>
              <a:t> as $</a:t>
            </a:r>
            <a:r>
              <a:rPr lang="en-US" sz="2400" dirty="0" err="1" smtClean="0"/>
              <a:t>arg</a:t>
            </a:r>
            <a:r>
              <a:rPr lang="en-US" sz="2400" dirty="0" smtClean="0"/>
              <a:t>) { </a:t>
            </a:r>
            <a:br>
              <a:rPr lang="en-US" sz="2400" dirty="0" smtClean="0"/>
            </a:br>
            <a:r>
              <a:rPr lang="en-US" sz="2400" dirty="0" smtClean="0"/>
              <a:t>    if (</a:t>
            </a:r>
            <a:r>
              <a:rPr lang="en-US" sz="2400" dirty="0" err="1" smtClean="0"/>
              <a:t>isset</a:t>
            </a:r>
            <a:r>
              <a:rPr lang="en-US" sz="2400" dirty="0" smtClean="0"/>
              <a:t>($_SERVER[$</a:t>
            </a:r>
            <a:r>
              <a:rPr lang="en-US" sz="2400" dirty="0" err="1" smtClean="0"/>
              <a:t>arg</a:t>
            </a:r>
            <a:r>
              <a:rPr lang="en-US" sz="2400" dirty="0" smtClean="0"/>
              <a:t>])) { </a:t>
            </a:r>
            <a:br>
              <a:rPr lang="en-US" sz="2400" dirty="0" smtClean="0"/>
            </a:br>
            <a:r>
              <a:rPr lang="en-US" sz="2400" dirty="0" smtClean="0"/>
              <a:t>        echo '&lt;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&gt;&lt;td&gt;'.$arg.'&lt;/td&gt;&lt;td&gt;' . $_SERVER[$</a:t>
            </a:r>
            <a:r>
              <a:rPr lang="en-US" sz="2400" dirty="0" err="1" smtClean="0"/>
              <a:t>arg</a:t>
            </a:r>
            <a:r>
              <a:rPr lang="en-US" sz="2400" dirty="0" smtClean="0"/>
              <a:t>] . '&lt;/td&gt;&lt;/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&gt;' ; </a:t>
            </a:r>
            <a:br>
              <a:rPr lang="en-US" sz="2400" dirty="0" smtClean="0"/>
            </a:br>
            <a:r>
              <a:rPr lang="en-US" sz="2400" dirty="0" smtClean="0"/>
              <a:t>    } </a:t>
            </a:r>
            <a:br>
              <a:rPr lang="en-US" sz="2400" dirty="0" smtClean="0"/>
            </a:br>
            <a:r>
              <a:rPr lang="en-US" sz="2400" dirty="0" smtClean="0"/>
              <a:t>    else { </a:t>
            </a:r>
            <a:br>
              <a:rPr lang="en-US" sz="2400" dirty="0" smtClean="0"/>
            </a:br>
            <a:r>
              <a:rPr lang="en-US" sz="2400" dirty="0" smtClean="0"/>
              <a:t>        echo '&lt;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&gt;&lt;td&gt;'.$arg.'&lt;/td&gt;&lt;td&gt;-&lt;/td&gt;&lt;/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&gt;' ; </a:t>
            </a:r>
            <a:br>
              <a:rPr lang="en-US" sz="2400" dirty="0" smtClean="0"/>
            </a:br>
            <a:r>
              <a:rPr lang="en-US" sz="2400" dirty="0" smtClean="0"/>
              <a:t>    } </a:t>
            </a:r>
            <a:br>
              <a:rPr lang="en-US" sz="2400" dirty="0" smtClean="0"/>
            </a:br>
            <a:r>
              <a:rPr lang="en-US" sz="2400" dirty="0" smtClean="0"/>
              <a:t>} </a:t>
            </a:r>
            <a:br>
              <a:rPr lang="en-US" sz="2400" dirty="0" smtClean="0"/>
            </a:br>
            <a:r>
              <a:rPr lang="en-US" sz="2400" dirty="0" smtClean="0"/>
              <a:t>echo '&lt;/table&gt;' ;</a:t>
            </a:r>
            <a:r>
              <a:rPr lang="en-US" sz="2400" dirty="0"/>
              <a:t> </a:t>
            </a:r>
            <a:endParaRPr lang="en-US" sz="24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7059" y="2074620"/>
            <a:ext cx="3712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 $_SERVER['SERVER_NAME'];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036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HTTP </a:t>
            </a:r>
            <a:r>
              <a:rPr lang="en-US" sz="1800" dirty="0" smtClean="0"/>
              <a:t>Methods : GET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GET is used to request data from a specified resource</a:t>
            </a:r>
            <a:r>
              <a:rPr lang="en-US" sz="1600" b="1" dirty="0" smtClean="0"/>
              <a:t>.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url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/?variable=</a:t>
            </a:r>
            <a:r>
              <a:rPr lang="en-US" sz="1600" dirty="0" err="1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value&amp;variable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=value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can be cached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remain in the browser history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can be bookmarked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should never be used when dealing with sensitive data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have length restrictions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GET requests is only used to request data (not modify)</a:t>
            </a:r>
          </a:p>
        </p:txBody>
      </p:sp>
    </p:spTree>
    <p:extLst>
      <p:ext uri="{BB962C8B-B14F-4D97-AF65-F5344CB8AC3E}">
        <p14:creationId xmlns:p14="http://schemas.microsoft.com/office/powerpoint/2010/main" val="7431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HTTP </a:t>
            </a:r>
            <a:r>
              <a:rPr lang="en-US" sz="1800" dirty="0" smtClean="0"/>
              <a:t>Methods : POST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POST is used to send data to a server to create/update a resource. </a:t>
            </a:r>
            <a:endParaRPr lang="en-US" sz="1600" b="1" dirty="0" smtClean="0"/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The </a:t>
            </a:r>
            <a:r>
              <a:rPr lang="en-US" sz="1600" b="1" dirty="0"/>
              <a:t>data sent to the server with POST is stored in the request body of the HTTP request:</a:t>
            </a: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b="1" dirty="0" smtClean="0"/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b="1" dirty="0" smtClean="0"/>
              <a:t>POST </a:t>
            </a:r>
            <a:r>
              <a:rPr lang="en-US" sz="1600" b="1" dirty="0"/>
              <a:t>requests:</a:t>
            </a: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POST requests are never cached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POST requests do not remain in the browser history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POST requests cannot be bookmarked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POST requests have no restrictions on data length</a:t>
            </a:r>
          </a:p>
        </p:txBody>
      </p:sp>
    </p:spTree>
    <p:extLst>
      <p:ext uri="{BB962C8B-B14F-4D97-AF65-F5344CB8AC3E}">
        <p14:creationId xmlns:p14="http://schemas.microsoft.com/office/powerpoint/2010/main" val="41560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</a:t>
            </a:r>
            <a:r>
              <a:rPr lang="en-US" sz="1800" dirty="0" smtClean="0"/>
              <a:t>Form Handling : GET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904" y="1313294"/>
            <a:ext cx="43523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&lt;form action="</a:t>
            </a:r>
            <a:r>
              <a:rPr lang="en-US" sz="1600" dirty="0" err="1"/>
              <a:t>welcome_get.php</a:t>
            </a:r>
            <a:r>
              <a:rPr lang="en-US" sz="1600" dirty="0"/>
              <a:t>" method="get"&gt;</a:t>
            </a:r>
            <a:br>
              <a:rPr lang="en-US" sz="1600" dirty="0"/>
            </a:br>
            <a:r>
              <a:rPr lang="en-US" sz="1600" dirty="0"/>
              <a:t>Name: &lt;input type="text" name="name"&gt;&lt;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E-mail: &lt;input type="text" name="email"&gt;&lt;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&lt;input type="submit"&gt;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1610519"/>
            <a:ext cx="46245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Welcome &lt;?</a:t>
            </a:r>
            <a:r>
              <a:rPr lang="en-US" sz="1600" dirty="0" err="1"/>
              <a:t>php</a:t>
            </a:r>
            <a:r>
              <a:rPr lang="en-US" sz="1600" dirty="0"/>
              <a:t> echo $_GET["name"]; ?&gt;&lt;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Your email address is: &lt;?</a:t>
            </a:r>
            <a:r>
              <a:rPr lang="en-US" sz="1600" dirty="0" err="1"/>
              <a:t>php</a:t>
            </a:r>
            <a:r>
              <a:rPr lang="en-US" sz="1600" dirty="0"/>
              <a:t> echo $_GET["email"]; ?&gt;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51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</a:t>
            </a:r>
            <a:r>
              <a:rPr lang="en-US" sz="1800" dirty="0" smtClean="0"/>
              <a:t>Form Handling : POST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904" y="1313294"/>
            <a:ext cx="40831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&lt;form action="</a:t>
            </a:r>
            <a:r>
              <a:rPr lang="en-US" sz="1600" dirty="0" err="1"/>
              <a:t>welcome.php</a:t>
            </a:r>
            <a:r>
              <a:rPr lang="en-US" sz="1600" dirty="0"/>
              <a:t>" method="post"&gt;</a:t>
            </a:r>
            <a:br>
              <a:rPr lang="en-US" sz="1600" dirty="0"/>
            </a:br>
            <a:r>
              <a:rPr lang="en-US" sz="1600" dirty="0"/>
              <a:t>Name: &lt;input type="text" name="name"&gt;&lt;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E-mail: &lt;input type="text" name="email"&gt;&lt;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&lt;input type="submit"&gt;</a:t>
            </a:r>
            <a:br>
              <a:rPr lang="en-US" sz="1600" dirty="0"/>
            </a:br>
            <a:r>
              <a:rPr lang="en-US" sz="1600" dirty="0"/>
              <a:t>&lt;/form&gt;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1610519"/>
            <a:ext cx="47289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Welcome &lt;?</a:t>
            </a:r>
            <a:r>
              <a:rPr lang="en-US" sz="1600" dirty="0" err="1"/>
              <a:t>php</a:t>
            </a:r>
            <a:r>
              <a:rPr lang="en-US" sz="1600" dirty="0"/>
              <a:t> echo $_POST["name"]; ?&gt;&lt;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Your email address is: &lt;?</a:t>
            </a:r>
            <a:r>
              <a:rPr lang="en-US" sz="1600" dirty="0" err="1"/>
              <a:t>php</a:t>
            </a:r>
            <a:r>
              <a:rPr lang="en-US" sz="1600" dirty="0"/>
              <a:t> echo $_POST["email"]; ?&gt;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185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Form Validation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Text </a:t>
            </a:r>
            <a:r>
              <a:rPr lang="en-US" sz="1600" dirty="0" smtClean="0"/>
              <a:t>Fields : </a:t>
            </a:r>
            <a:r>
              <a:rPr lang="en-US" sz="1600" dirty="0"/>
              <a:t>E-mail: &lt;input type="text" name="email</a:t>
            </a:r>
            <a:r>
              <a:rPr lang="en-US" sz="1600" dirty="0" smtClean="0"/>
              <a:t>"&gt;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Text Area : </a:t>
            </a:r>
            <a:r>
              <a:rPr lang="en-US" sz="1600" dirty="0"/>
              <a:t>Comment: &lt;</a:t>
            </a:r>
            <a:r>
              <a:rPr lang="en-US" sz="1600" dirty="0" err="1"/>
              <a:t>textarea</a:t>
            </a:r>
            <a:r>
              <a:rPr lang="en-US" sz="1600" dirty="0"/>
              <a:t> name="comment" rows="5" cols="40"&gt;&lt;/</a:t>
            </a:r>
            <a:r>
              <a:rPr lang="en-US" sz="1600" dirty="0" err="1"/>
              <a:t>textarea</a:t>
            </a:r>
            <a:r>
              <a:rPr lang="en-US" sz="1600" dirty="0" smtClean="0"/>
              <a:t>&gt;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Radio Button : </a:t>
            </a:r>
            <a:r>
              <a:rPr lang="en-US" sz="1600" dirty="0"/>
              <a:t>Above 18 </a:t>
            </a:r>
            <a:r>
              <a:rPr lang="en-US" sz="1600" dirty="0" smtClean="0"/>
              <a:t>? &lt;</a:t>
            </a:r>
            <a:r>
              <a:rPr lang="en-US" sz="1600" dirty="0"/>
              <a:t>input type="radio" name</a:t>
            </a:r>
            <a:r>
              <a:rPr lang="en-US" sz="1600" dirty="0" smtClean="0"/>
              <a:t>=“above18"</a:t>
            </a:r>
            <a:r>
              <a:rPr lang="en-US" sz="1600" dirty="0"/>
              <a:t> value</a:t>
            </a:r>
            <a:r>
              <a:rPr lang="en-US" sz="1600" dirty="0" smtClean="0"/>
              <a:t>=“Y"&gt;Yes &lt;input</a:t>
            </a:r>
            <a:r>
              <a:rPr lang="en-US" sz="1600" dirty="0"/>
              <a:t> type="radio" name=“above18" value</a:t>
            </a:r>
            <a:r>
              <a:rPr lang="en-US" sz="1600" dirty="0" smtClean="0"/>
              <a:t>=“N"&gt;No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Form Element : &lt;form method="post" action="&lt;?</a:t>
            </a:r>
            <a:r>
              <a:rPr lang="en-US" sz="1600" dirty="0" err="1"/>
              <a:t>php</a:t>
            </a:r>
            <a:r>
              <a:rPr lang="en-US" sz="1600" dirty="0"/>
              <a:t> echo </a:t>
            </a:r>
            <a:r>
              <a:rPr lang="en-US" sz="1600" dirty="0" err="1"/>
              <a:t>htmlspecialchars</a:t>
            </a:r>
            <a:r>
              <a:rPr lang="en-US" sz="1600" dirty="0"/>
              <a:t>($_SERVER["PHP_SELF</a:t>
            </a:r>
            <a:r>
              <a:rPr lang="en-US" sz="1600" dirty="0" smtClean="0"/>
              <a:t>"]);?&gt;"&gt;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Button : submit , reset , button 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&lt;input type=“Submit” name=“submit” value=“add”&gt;</a:t>
            </a:r>
          </a:p>
          <a:p>
            <a:pPr marL="28575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Password : &lt;input type=“password” name=“pass”&gt;</a:t>
            </a:r>
            <a:endParaRPr lang="en-US" sz="1600" dirty="0"/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0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Form Validation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5943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define variables and set to empty values</a:t>
            </a:r>
            <a:br>
              <a:rPr lang="en-US" sz="1400" dirty="0"/>
            </a:br>
            <a:r>
              <a:rPr lang="en-US" sz="1400" dirty="0"/>
              <a:t>$name = $email = $gender = $comment = $website = "";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 ($_SERVER["REQUEST_METHOD"] == "POST") {</a:t>
            </a:r>
            <a:br>
              <a:rPr lang="en-US" sz="1400" dirty="0"/>
            </a:br>
            <a:r>
              <a:rPr lang="en-US" sz="1400" dirty="0"/>
              <a:t>  $name = </a:t>
            </a:r>
            <a:r>
              <a:rPr lang="en-US" sz="1400" dirty="0" err="1"/>
              <a:t>test_input</a:t>
            </a:r>
            <a:r>
              <a:rPr lang="en-US" sz="1400" dirty="0"/>
              <a:t>($_POST["name"]);</a:t>
            </a:r>
            <a:br>
              <a:rPr lang="en-US" sz="1400" dirty="0"/>
            </a:br>
            <a:r>
              <a:rPr lang="en-US" sz="1400" dirty="0"/>
              <a:t>  $email = </a:t>
            </a:r>
            <a:r>
              <a:rPr lang="en-US" sz="1400" dirty="0" err="1"/>
              <a:t>test_input</a:t>
            </a:r>
            <a:r>
              <a:rPr lang="en-US" sz="1400" dirty="0"/>
              <a:t>($_POST["email"]);</a:t>
            </a:r>
            <a:br>
              <a:rPr lang="en-US" sz="1400" dirty="0"/>
            </a:br>
            <a:r>
              <a:rPr lang="en-US" sz="1400" dirty="0"/>
              <a:t>  $website = </a:t>
            </a:r>
            <a:r>
              <a:rPr lang="en-US" sz="1400" dirty="0" err="1"/>
              <a:t>test_input</a:t>
            </a:r>
            <a:r>
              <a:rPr lang="en-US" sz="1400" dirty="0"/>
              <a:t>($_POST["website"]);</a:t>
            </a:r>
            <a:br>
              <a:rPr lang="en-US" sz="1400" dirty="0"/>
            </a:br>
            <a:r>
              <a:rPr lang="en-US" sz="1400" dirty="0"/>
              <a:t>  $comment = </a:t>
            </a:r>
            <a:r>
              <a:rPr lang="en-US" sz="1400" dirty="0" err="1"/>
              <a:t>test_input</a:t>
            </a:r>
            <a:r>
              <a:rPr lang="en-US" sz="1400" dirty="0"/>
              <a:t>($_POST["comment"]);</a:t>
            </a:r>
            <a:br>
              <a:rPr lang="en-US" sz="1400" dirty="0"/>
            </a:br>
            <a:r>
              <a:rPr lang="en-US" sz="1400" dirty="0"/>
              <a:t>  $gender = </a:t>
            </a:r>
            <a:r>
              <a:rPr lang="en-US" sz="1400" dirty="0" err="1"/>
              <a:t>test_input</a:t>
            </a:r>
            <a:r>
              <a:rPr lang="en-US" sz="1400" dirty="0"/>
              <a:t>($_POST["gender"]);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function </a:t>
            </a:r>
            <a:r>
              <a:rPr lang="en-US" sz="1400" dirty="0" err="1"/>
              <a:t>test_input</a:t>
            </a:r>
            <a:r>
              <a:rPr lang="en-US" sz="1400" dirty="0"/>
              <a:t>($data) {</a:t>
            </a:r>
            <a:br>
              <a:rPr lang="en-US" sz="1400" dirty="0"/>
            </a:br>
            <a:r>
              <a:rPr lang="en-US" sz="1400" dirty="0"/>
              <a:t>  $data = trim($data);</a:t>
            </a:r>
            <a:br>
              <a:rPr lang="en-US" sz="1400" dirty="0"/>
            </a:br>
            <a:r>
              <a:rPr lang="en-US" sz="1400" dirty="0"/>
              <a:t>  $data = </a:t>
            </a:r>
            <a:r>
              <a:rPr lang="en-US" sz="1400" dirty="0" err="1"/>
              <a:t>stripslashes</a:t>
            </a:r>
            <a:r>
              <a:rPr lang="en-US" sz="1400" dirty="0"/>
              <a:t>($data);</a:t>
            </a:r>
            <a:br>
              <a:rPr lang="en-US" sz="1400" dirty="0"/>
            </a:br>
            <a:r>
              <a:rPr lang="en-US" sz="1400" dirty="0"/>
              <a:t>  $data = </a:t>
            </a:r>
            <a:r>
              <a:rPr lang="en-US" sz="1400" dirty="0" err="1"/>
              <a:t>htmlspecialchars</a:t>
            </a:r>
            <a:r>
              <a:rPr lang="en-US" sz="1400" dirty="0"/>
              <a:t>($data);</a:t>
            </a:r>
            <a:br>
              <a:rPr lang="en-US" sz="1400" dirty="0"/>
            </a:br>
            <a:r>
              <a:rPr lang="en-US" sz="1400" dirty="0"/>
              <a:t>  return $data;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731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Form Required Fields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&lt;form method="post" action="&lt;?</a:t>
            </a:r>
            <a:r>
              <a:rPr lang="en-US" sz="1400" dirty="0" err="1"/>
              <a:t>php</a:t>
            </a:r>
            <a:r>
              <a:rPr lang="en-US" sz="1400" dirty="0"/>
              <a:t> echo </a:t>
            </a:r>
            <a:r>
              <a:rPr lang="en-US" sz="1400" dirty="0" err="1"/>
              <a:t>htmlspecialchars</a:t>
            </a:r>
            <a:r>
              <a:rPr lang="en-US" sz="1400" dirty="0"/>
              <a:t>($_SERVER["PHP_SELF"]);?&gt;"&gt;</a:t>
            </a:r>
          </a:p>
          <a:p>
            <a:endParaRPr lang="en-US" sz="1400" dirty="0"/>
          </a:p>
          <a:p>
            <a:r>
              <a:rPr lang="en-US" sz="1400" dirty="0"/>
              <a:t>Name: &lt;input type="text" name="name"&gt;</a:t>
            </a:r>
          </a:p>
          <a:p>
            <a:r>
              <a:rPr lang="en-US" sz="1400" dirty="0"/>
              <a:t>&lt;span class="error"&gt;* &lt;?</a:t>
            </a:r>
            <a:r>
              <a:rPr lang="en-US" sz="1400" dirty="0" err="1"/>
              <a:t>php</a:t>
            </a:r>
            <a:r>
              <a:rPr lang="en-US" sz="1400" dirty="0"/>
              <a:t> echo $</a:t>
            </a:r>
            <a:r>
              <a:rPr lang="en-US" sz="1400" dirty="0" err="1"/>
              <a:t>nameErr</a:t>
            </a:r>
            <a:r>
              <a:rPr lang="en-US" sz="1400" dirty="0"/>
              <a:t>;?&gt;&lt;/span&gt;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E-mail:</a:t>
            </a:r>
          </a:p>
          <a:p>
            <a:r>
              <a:rPr lang="en-US" sz="1400" dirty="0"/>
              <a:t>&lt;input type="text" name="email"&gt;</a:t>
            </a:r>
          </a:p>
          <a:p>
            <a:r>
              <a:rPr lang="en-US" sz="1400" dirty="0"/>
              <a:t>&lt;span class="error"&gt;* &lt;?</a:t>
            </a:r>
            <a:r>
              <a:rPr lang="en-US" sz="1400" dirty="0" err="1"/>
              <a:t>php</a:t>
            </a:r>
            <a:r>
              <a:rPr lang="en-US" sz="1400" dirty="0"/>
              <a:t> echo $</a:t>
            </a:r>
            <a:r>
              <a:rPr lang="en-US" sz="1400" dirty="0" err="1"/>
              <a:t>emailErr</a:t>
            </a:r>
            <a:r>
              <a:rPr lang="en-US" sz="1400" dirty="0"/>
              <a:t>;?&gt;&lt;/span&gt;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input type="submit" name="submit" value="Submit"&gt; </a:t>
            </a:r>
          </a:p>
          <a:p>
            <a:endParaRPr lang="en-US" sz="1400" dirty="0"/>
          </a:p>
          <a:p>
            <a:r>
              <a:rPr lang="en-US" sz="14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761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1994"/>
              </p:ext>
            </p:extLst>
          </p:nvPr>
        </p:nvGraphicFramePr>
        <p:xfrm>
          <a:off x="228600" y="1381919"/>
          <a:ext cx="9448800" cy="3156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459"/>
                <a:gridCol w="7072341"/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 smtClean="0"/>
                        <a:t>Target audience</a:t>
                      </a:r>
                      <a:endParaRPr lang="en-US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Arial" pitchFamily="34" charset="0"/>
                        </a:rPr>
                        <a:t>Open for All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Level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Segoe" panose="020B0502040504020203" pitchFamily="34" charset="0"/>
                          <a:ea typeface="+mn-ea"/>
                          <a:cs typeface="Arial" pitchFamily="34" charset="0"/>
                        </a:rPr>
                        <a:t>Level 1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Pre-requisites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Basic knowledge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any programming language such as c or </a:t>
                      </a:r>
                      <a:r>
                        <a:rPr lang="en-US" sz="1200" baseline="0" dirty="0" err="1" smtClean="0">
                          <a:latin typeface="Segoe" panose="020B0502040504020203" pitchFamily="34" charset="0"/>
                          <a:cs typeface="Arial" pitchFamily="34" charset="0"/>
                        </a:rPr>
                        <a:t>c++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Training methods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PPT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and Interaction with audience.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Evaluation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After completion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Training program,.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Form Required Fields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// define variables and set to empty values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nameErr</a:t>
            </a:r>
            <a:r>
              <a:rPr lang="en-US" sz="1400" dirty="0"/>
              <a:t> = $</a:t>
            </a:r>
            <a:r>
              <a:rPr lang="en-US" sz="1400" dirty="0" err="1"/>
              <a:t>emailErr</a:t>
            </a:r>
            <a:r>
              <a:rPr lang="en-US" sz="1400" dirty="0"/>
              <a:t> = $</a:t>
            </a:r>
            <a:r>
              <a:rPr lang="en-US" sz="1400" dirty="0" err="1"/>
              <a:t>genderErr</a:t>
            </a:r>
            <a:r>
              <a:rPr lang="en-US" sz="1400" dirty="0"/>
              <a:t> = $</a:t>
            </a:r>
            <a:r>
              <a:rPr lang="en-US" sz="1400" dirty="0" err="1"/>
              <a:t>websiteErr</a:t>
            </a:r>
            <a:r>
              <a:rPr lang="en-US" sz="1400" dirty="0"/>
              <a:t> = "";</a:t>
            </a:r>
          </a:p>
          <a:p>
            <a:r>
              <a:rPr lang="en-US" sz="1400" dirty="0"/>
              <a:t>$name = $email = $gender = $comment = $website = "";</a:t>
            </a:r>
          </a:p>
          <a:p>
            <a:endParaRPr lang="en-US" sz="1400" dirty="0"/>
          </a:p>
          <a:p>
            <a:r>
              <a:rPr lang="en-US" sz="1400" dirty="0"/>
              <a:t>if ($_SERVER["REQUEST_METHOD"] == "POST") {</a:t>
            </a:r>
          </a:p>
          <a:p>
            <a:r>
              <a:rPr lang="en-US" sz="1400" dirty="0"/>
              <a:t>  if (empty($_POST["name"])) {</a:t>
            </a:r>
          </a:p>
          <a:p>
            <a:r>
              <a:rPr lang="en-US" sz="1400" dirty="0"/>
              <a:t>    $</a:t>
            </a:r>
            <a:r>
              <a:rPr lang="en-US" sz="1400" dirty="0" err="1"/>
              <a:t>nameErr</a:t>
            </a:r>
            <a:r>
              <a:rPr lang="en-US" sz="1400" dirty="0"/>
              <a:t> = "Name is required";</a:t>
            </a:r>
          </a:p>
          <a:p>
            <a:r>
              <a:rPr lang="en-US" sz="1400" dirty="0"/>
              <a:t>  } else {</a:t>
            </a:r>
          </a:p>
          <a:p>
            <a:r>
              <a:rPr lang="en-US" sz="1400" dirty="0"/>
              <a:t>    $name = </a:t>
            </a:r>
            <a:r>
              <a:rPr lang="en-US" sz="1400" dirty="0" err="1"/>
              <a:t>test_input</a:t>
            </a:r>
            <a:r>
              <a:rPr lang="en-US" sz="1400" dirty="0"/>
              <a:t>($_POST["name"]);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if (empty($_POST["email"])) {</a:t>
            </a:r>
          </a:p>
          <a:p>
            <a:r>
              <a:rPr lang="en-US" sz="1400" dirty="0"/>
              <a:t>    $</a:t>
            </a:r>
            <a:r>
              <a:rPr lang="en-US" sz="1400" dirty="0" err="1"/>
              <a:t>emailErr</a:t>
            </a:r>
            <a:r>
              <a:rPr lang="en-US" sz="1400" dirty="0"/>
              <a:t> = "Email is required";</a:t>
            </a:r>
          </a:p>
          <a:p>
            <a:r>
              <a:rPr lang="en-US" sz="1400" dirty="0"/>
              <a:t>  } else {</a:t>
            </a:r>
          </a:p>
          <a:p>
            <a:r>
              <a:rPr lang="en-US" sz="1400" dirty="0"/>
              <a:t>    $email = </a:t>
            </a:r>
            <a:r>
              <a:rPr lang="en-US" sz="1400" dirty="0" err="1"/>
              <a:t>test_input</a:t>
            </a:r>
            <a:r>
              <a:rPr lang="en-US" sz="1400" dirty="0"/>
              <a:t>($_POST["email"]);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 smtClean="0"/>
              <a:t>?&gt;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35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PHP Form Required Fields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$email = </a:t>
            </a:r>
            <a:r>
              <a:rPr lang="en-US" sz="1400" dirty="0" err="1"/>
              <a:t>test_input</a:t>
            </a:r>
            <a:r>
              <a:rPr lang="en-US" sz="1400" dirty="0"/>
              <a:t>($_POST["email"]);</a:t>
            </a:r>
            <a:br>
              <a:rPr lang="en-US" sz="1400" dirty="0"/>
            </a:br>
            <a:r>
              <a:rPr lang="en-US" sz="1400" dirty="0"/>
              <a:t>if (!</a:t>
            </a:r>
            <a:r>
              <a:rPr lang="en-US" sz="1400" dirty="0" err="1"/>
              <a:t>filter_var</a:t>
            </a:r>
            <a:r>
              <a:rPr lang="en-US" sz="1400" dirty="0"/>
              <a:t>($email, FILTER_VALIDATE_EMAIL)) {</a:t>
            </a:r>
            <a:br>
              <a:rPr lang="en-US" sz="1400" dirty="0"/>
            </a:br>
            <a:r>
              <a:rPr lang="en-US" sz="1400" dirty="0"/>
              <a:t>  $</a:t>
            </a:r>
            <a:r>
              <a:rPr lang="en-US" sz="1400" dirty="0" err="1"/>
              <a:t>emailErr</a:t>
            </a:r>
            <a:r>
              <a:rPr lang="en-US" sz="1400" dirty="0"/>
              <a:t> = "Invalid email format"; </a:t>
            </a:r>
            <a:br>
              <a:rPr lang="en-US" sz="1400" dirty="0"/>
            </a:br>
            <a:r>
              <a:rPr lang="en-US" sz="1400" dirty="0" smtClean="0"/>
              <a:t>}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$name = </a:t>
            </a:r>
            <a:r>
              <a:rPr lang="en-US" sz="1400" dirty="0" err="1"/>
              <a:t>test_input</a:t>
            </a:r>
            <a:r>
              <a:rPr lang="en-US" sz="1400" dirty="0"/>
              <a:t>($_POST["name"]);</a:t>
            </a:r>
            <a:br>
              <a:rPr lang="en-US" sz="1400" dirty="0"/>
            </a:br>
            <a:r>
              <a:rPr lang="en-US" sz="1400" dirty="0"/>
              <a:t>if (!</a:t>
            </a:r>
            <a:r>
              <a:rPr lang="en-US" sz="1400" dirty="0" err="1"/>
              <a:t>preg_match</a:t>
            </a:r>
            <a:r>
              <a:rPr lang="en-US" sz="1400" dirty="0"/>
              <a:t>("/^[a-</a:t>
            </a:r>
            <a:r>
              <a:rPr lang="en-US" sz="1400" dirty="0" err="1"/>
              <a:t>zA</a:t>
            </a:r>
            <a:r>
              <a:rPr lang="en-US" sz="1400" dirty="0"/>
              <a:t>-Z ]*$/",$name)) {</a:t>
            </a:r>
            <a:br>
              <a:rPr lang="en-US" sz="1400" dirty="0"/>
            </a:br>
            <a:r>
              <a:rPr lang="en-US" sz="1400" dirty="0"/>
              <a:t>  $</a:t>
            </a:r>
            <a:r>
              <a:rPr lang="en-US" sz="1400" dirty="0" err="1"/>
              <a:t>nameErr</a:t>
            </a:r>
            <a:r>
              <a:rPr lang="en-US" sz="1400" dirty="0"/>
              <a:t> = "Only letters and white space allowed"; 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7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PHP</a:t>
            </a:r>
            <a:r>
              <a:rPr lang="en-US" sz="1800" dirty="0"/>
              <a:t> </a:t>
            </a:r>
            <a:r>
              <a:rPr lang="en-US" sz="1800" dirty="0" smtClean="0"/>
              <a:t>Sessions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A session is a way to store information (in variables) to be used across multiple pages</a:t>
            </a:r>
            <a:r>
              <a:rPr lang="en-US" sz="1600" dirty="0" smtClean="0"/>
              <a:t>. </a:t>
            </a:r>
            <a:r>
              <a:rPr lang="en-US" sz="1600" dirty="0"/>
              <a:t>Unlike a cookie, the information is not stored on the users computer.</a:t>
            </a: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074" name="Picture 2" descr="Screenshot from 2014-08-13 12:45: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91519"/>
            <a:ext cx="6286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Start a PHP Session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A session is started with the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session_start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() function. Session variables are set with the PHP global variable: $_SESSION.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519"/>
            <a:ext cx="22467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// Start the session</a:t>
            </a:r>
            <a:br>
              <a:rPr lang="en-US" sz="1200" dirty="0"/>
            </a:br>
            <a:r>
              <a:rPr lang="en-US" sz="1200" dirty="0" err="1"/>
              <a:t>session_start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?&gt;</a:t>
            </a:r>
            <a:br>
              <a:rPr lang="en-US" sz="1200" dirty="0"/>
            </a:br>
            <a:r>
              <a:rPr lang="en-US" sz="1200" dirty="0"/>
              <a:t>&lt;!DOCTYPE html&gt;</a:t>
            </a:r>
            <a:br>
              <a:rPr lang="en-US" sz="1200" dirty="0"/>
            </a:br>
            <a:r>
              <a:rPr lang="en-US" sz="1200" dirty="0"/>
              <a:t>&lt;html&gt;</a:t>
            </a:r>
            <a:br>
              <a:rPr lang="en-US" sz="1200" dirty="0"/>
            </a:br>
            <a:r>
              <a:rPr lang="en-US" sz="1200" dirty="0"/>
              <a:t>&lt;body&gt;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&lt;?</a:t>
            </a:r>
            <a:r>
              <a:rPr lang="en-US" sz="1200" dirty="0" err="1"/>
              <a:t>php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// Set session variables</a:t>
            </a:r>
            <a:br>
              <a:rPr lang="en-US" sz="1200" dirty="0"/>
            </a:br>
            <a:r>
              <a:rPr lang="en-US" sz="1200" dirty="0"/>
              <a:t>$_SESSION["</a:t>
            </a:r>
            <a:r>
              <a:rPr lang="en-US" sz="1200" dirty="0" err="1"/>
              <a:t>favcolor</a:t>
            </a:r>
            <a:r>
              <a:rPr lang="en-US" sz="1200" dirty="0"/>
              <a:t>"] = "green";</a:t>
            </a:r>
            <a:br>
              <a:rPr lang="en-US" sz="1200" dirty="0"/>
            </a:br>
            <a:r>
              <a:rPr lang="en-US" sz="1200" dirty="0"/>
              <a:t>$_SESSION["</a:t>
            </a:r>
            <a:r>
              <a:rPr lang="en-US" sz="1200" dirty="0" err="1"/>
              <a:t>favanimal</a:t>
            </a:r>
            <a:r>
              <a:rPr lang="en-US" sz="1200" dirty="0"/>
              <a:t>"] = "cat";</a:t>
            </a:r>
            <a:br>
              <a:rPr lang="en-US" sz="1200" dirty="0"/>
            </a:br>
            <a:r>
              <a:rPr lang="en-US" sz="1200" dirty="0"/>
              <a:t>echo "Session variables are set.";</a:t>
            </a:r>
            <a:br>
              <a:rPr lang="en-US" sz="1200" dirty="0"/>
            </a:br>
            <a:r>
              <a:rPr lang="en-US" sz="1200" dirty="0"/>
              <a:t>?&gt;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&lt;/body&gt;</a:t>
            </a:r>
            <a:br>
              <a:rPr lang="en-US" sz="1200" dirty="0"/>
            </a:br>
            <a:r>
              <a:rPr lang="en-US" sz="12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1991519"/>
            <a:ext cx="436145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session_start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&lt;body&gt;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Echo session variables that were set on previous page</a:t>
            </a:r>
            <a:br>
              <a:rPr lang="en-US" sz="1400" dirty="0"/>
            </a:br>
            <a:r>
              <a:rPr lang="en-US" sz="1400" dirty="0"/>
              <a:t>echo "Favorite color is " . $_SESSION["</a:t>
            </a:r>
            <a:r>
              <a:rPr lang="en-US" sz="1400" dirty="0" err="1"/>
              <a:t>favcolor</a:t>
            </a:r>
            <a:r>
              <a:rPr lang="en-US" sz="1400" dirty="0"/>
              <a:t>"] . ".&lt;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  <a:br>
              <a:rPr lang="en-US" sz="1400" dirty="0"/>
            </a:br>
            <a:r>
              <a:rPr lang="en-US" sz="1400" dirty="0"/>
              <a:t>echo "Favorite animal is " . $_SESSION["</a:t>
            </a:r>
            <a:r>
              <a:rPr lang="en-US" sz="1400" dirty="0" err="1"/>
              <a:t>favanimal</a:t>
            </a:r>
            <a:r>
              <a:rPr lang="en-US" sz="1400" dirty="0"/>
              <a:t>"] . ".";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396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Modify a PHP Session Variable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A session is started with the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session_start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() function. Session variables are set with the PHP global variable: $_SESSION.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57593"/>
            <a:ext cx="368556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session_start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&lt;body&gt;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to change a session variable, just overwrite it </a:t>
            </a:r>
            <a:br>
              <a:rPr lang="en-US" sz="1400" dirty="0"/>
            </a:br>
            <a:r>
              <a:rPr lang="en-US" sz="1400" dirty="0"/>
              <a:t>$_SESSION["</a:t>
            </a:r>
            <a:r>
              <a:rPr lang="en-US" sz="1400" dirty="0" err="1"/>
              <a:t>favcolor</a:t>
            </a:r>
            <a:r>
              <a:rPr lang="en-US" sz="1400" dirty="0"/>
              <a:t>"] = "yellow";</a:t>
            </a:r>
            <a:br>
              <a:rPr lang="en-US" sz="1400" dirty="0"/>
            </a:br>
            <a:r>
              <a:rPr lang="en-US" sz="1400" dirty="0" err="1"/>
              <a:t>print_r</a:t>
            </a:r>
            <a:r>
              <a:rPr lang="en-US" sz="1400" dirty="0"/>
              <a:t>($_SESSION);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3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Destroy a PHP Session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To remove all global session variables and destroy the session, use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session_unset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() and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session_destroy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():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57593"/>
            <a:ext cx="239411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session_start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&lt;body&gt;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remove all session variables</a:t>
            </a:r>
            <a:br>
              <a:rPr lang="en-US" sz="1400" dirty="0"/>
            </a:br>
            <a:r>
              <a:rPr lang="en-US" sz="1400" dirty="0" err="1"/>
              <a:t>session_unset</a:t>
            </a:r>
            <a:r>
              <a:rPr lang="en-US" sz="1400" dirty="0"/>
              <a:t>(); 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destroy the session </a:t>
            </a:r>
            <a:br>
              <a:rPr lang="en-US" sz="1400" dirty="0"/>
            </a:br>
            <a:r>
              <a:rPr lang="en-US" sz="1400" dirty="0" err="1"/>
              <a:t>session_destroy</a:t>
            </a:r>
            <a:r>
              <a:rPr lang="en-US" sz="1400" dirty="0"/>
              <a:t>(); 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73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PHP Session : Login Page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735013"/>
            <a:ext cx="571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if(</a:t>
            </a:r>
            <a:r>
              <a:rPr lang="en-US" sz="1400" dirty="0" err="1">
                <a:hlinkClick r:id="rId3"/>
              </a:rPr>
              <a:t>isset</a:t>
            </a:r>
            <a:r>
              <a:rPr lang="en-US" sz="1400" dirty="0"/>
              <a:t>($_POST['</a:t>
            </a:r>
            <a:r>
              <a:rPr lang="en-US" sz="1400" dirty="0" err="1"/>
              <a:t>user_name</a:t>
            </a:r>
            <a:r>
              <a:rPr lang="en-US" sz="1400" dirty="0"/>
              <a:t>']))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        </a:t>
            </a:r>
            <a:r>
              <a:rPr lang="en-US" sz="1400" dirty="0" err="1">
                <a:hlinkClick r:id="rId4"/>
              </a:rPr>
              <a:t>session_start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        $_SESSION['name']=$_POST['</a:t>
            </a:r>
            <a:r>
              <a:rPr lang="en-US" sz="1400" dirty="0" err="1"/>
              <a:t>user_name</a:t>
            </a:r>
            <a:r>
              <a:rPr lang="en-US" sz="1400" dirty="0"/>
              <a:t>'];</a:t>
            </a:r>
            <a:br>
              <a:rPr lang="en-US" sz="1400" dirty="0"/>
            </a:br>
            <a:r>
              <a:rPr lang="en-US" sz="1400" dirty="0"/>
              <a:t>        </a:t>
            </a:r>
            <a:r>
              <a:rPr lang="en-US" sz="1400" i="1" dirty="0"/>
              <a:t>//Storing the name of user in SESSION variable.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 </a:t>
            </a:r>
            <a:r>
              <a:rPr lang="en-US" sz="1400" dirty="0">
                <a:hlinkClick r:id="rId5"/>
              </a:rPr>
              <a:t>header</a:t>
            </a:r>
            <a:r>
              <a:rPr lang="en-US" sz="1400" dirty="0"/>
              <a:t>("location: </a:t>
            </a:r>
            <a:r>
              <a:rPr lang="en-US" sz="1400" dirty="0" err="1"/>
              <a:t>profile.php</a:t>
            </a:r>
            <a:r>
              <a:rPr lang="en-US" sz="1400" dirty="0"/>
              <a:t>");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        &lt;head&gt;</a:t>
            </a:r>
            <a:br>
              <a:rPr lang="en-US" sz="1400" dirty="0"/>
            </a:br>
            <a:r>
              <a:rPr lang="en-US" sz="1400" dirty="0"/>
              <a:t>                &lt;title&gt;Session Handling in PHP - </a:t>
            </a:r>
            <a:r>
              <a:rPr lang="en-US" sz="1400" dirty="0" err="1"/>
              <a:t>CodeforGeek</a:t>
            </a:r>
            <a:r>
              <a:rPr lang="en-US" sz="1400" dirty="0"/>
              <a:t> Demo's&lt;/title&gt;</a:t>
            </a:r>
            <a:br>
              <a:rPr lang="en-US" sz="1400" dirty="0"/>
            </a:br>
            <a:r>
              <a:rPr lang="en-US" sz="1400" dirty="0"/>
              <a:t>                &lt;/head&gt;</a:t>
            </a:r>
            <a:br>
              <a:rPr lang="en-US" sz="1400" dirty="0"/>
            </a:br>
            <a:r>
              <a:rPr lang="en-US" sz="1400" dirty="0"/>
              <a:t>                &lt;body&gt;</a:t>
            </a:r>
            <a:br>
              <a:rPr lang="en-US" sz="1400" dirty="0"/>
            </a:br>
            <a:r>
              <a:rPr lang="en-US" sz="1400" dirty="0"/>
              <a:t>                        &lt;form action="" method="post" id="</a:t>
            </a:r>
            <a:r>
              <a:rPr lang="en-US" sz="1400" dirty="0" err="1"/>
              <a:t>main_form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en-US" sz="1400" dirty="0"/>
              <a:t>                                &lt;input type="text" name="</a:t>
            </a:r>
            <a:r>
              <a:rPr lang="en-US" sz="1400" dirty="0" err="1"/>
              <a:t>user_name</a:t>
            </a:r>
            <a:r>
              <a:rPr lang="en-US" sz="1400" dirty="0"/>
              <a:t>" size="40"&gt;&lt;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  <a:br>
              <a:rPr lang="en-US" sz="1400" dirty="0"/>
            </a:br>
            <a:r>
              <a:rPr lang="en-US" sz="1400" dirty="0"/>
              <a:t>                                &lt;input type="submit" value="Log in"&gt;                            </a:t>
            </a:r>
            <a:br>
              <a:rPr lang="en-US" sz="1400" dirty="0"/>
            </a:br>
            <a:r>
              <a:rPr lang="en-US" sz="1400" dirty="0"/>
              <a:t>                        &lt;/form&gt;&lt;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                       </a:t>
            </a:r>
            <a:br>
              <a:rPr lang="en-US" sz="1400" dirty="0"/>
            </a:br>
            <a:r>
              <a:rPr lang="en-US" sz="1400" dirty="0"/>
              <a:t>                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44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PHP Session : profile Page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000919"/>
            <a:ext cx="571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 </a:t>
            </a:r>
            <a:r>
              <a:rPr lang="en-US" sz="1400" dirty="0" err="1">
                <a:hlinkClick r:id="rId3"/>
              </a:rPr>
              <a:t>session_start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        if(!</a:t>
            </a:r>
            <a:r>
              <a:rPr lang="en-US" sz="1400" dirty="0" err="1">
                <a:hlinkClick r:id="rId4"/>
              </a:rPr>
              <a:t>isset</a:t>
            </a:r>
            <a:r>
              <a:rPr lang="en-US" sz="1400" dirty="0"/>
              <a:t>($_SESSION['name']))</a:t>
            </a:r>
            <a:br>
              <a:rPr lang="en-US" sz="1400" dirty="0"/>
            </a:br>
            <a:r>
              <a:rPr lang="en-US" sz="1400" dirty="0"/>
              <a:t>        {</a:t>
            </a:r>
            <a:br>
              <a:rPr lang="en-US" sz="1400" dirty="0"/>
            </a:br>
            <a:r>
              <a:rPr lang="en-US" sz="1400" dirty="0"/>
              <a:t>                </a:t>
            </a:r>
            <a:r>
              <a:rPr lang="en-US" sz="1400" dirty="0">
                <a:hlinkClick r:id="rId5"/>
              </a:rPr>
              <a:t>header</a:t>
            </a:r>
            <a:r>
              <a:rPr lang="en-US" sz="1400" dirty="0"/>
              <a:t>("location: </a:t>
            </a:r>
            <a:r>
              <a:rPr lang="en-US" sz="1400" dirty="0" err="1"/>
              <a:t>index.php</a:t>
            </a:r>
            <a:r>
              <a:rPr lang="en-US" sz="1400" dirty="0"/>
              <a:t>");</a:t>
            </a:r>
            <a:br>
              <a:rPr lang="en-US" sz="1400" dirty="0"/>
            </a:br>
            <a:r>
              <a:rPr lang="en-US" sz="1400" dirty="0"/>
              <a:t>        }</a:t>
            </a:r>
            <a:br>
              <a:rPr lang="en-US" sz="1400" dirty="0"/>
            </a:br>
            <a:r>
              <a:rPr lang="en-US" sz="1400" dirty="0"/>
              <a:t>        $name=$_SESSION['name'];</a:t>
            </a:r>
            <a:br>
              <a:rPr lang="en-US" sz="1400" dirty="0"/>
            </a:br>
            <a:r>
              <a:rPr lang="en-US" sz="1400" dirty="0"/>
              <a:t>?&gt;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&lt;head&gt;</a:t>
            </a:r>
            <a:br>
              <a:rPr lang="en-US" sz="1400" dirty="0"/>
            </a:br>
            <a:r>
              <a:rPr lang="en-US" sz="1400" dirty="0"/>
              <a:t>&lt;title&gt;Profile of &lt;?</a:t>
            </a:r>
            <a:r>
              <a:rPr lang="en-US" sz="1400" dirty="0" err="1"/>
              <a:t>php</a:t>
            </a:r>
            <a:r>
              <a:rPr lang="en-US" sz="1400" dirty="0"/>
              <a:t> echo $name;?&gt;&lt;/title&gt;</a:t>
            </a:r>
            <a:br>
              <a:rPr lang="en-US" sz="1400" dirty="0"/>
            </a:br>
            <a:r>
              <a:rPr lang="en-US" sz="1400" dirty="0"/>
              <a:t>&lt;/head&gt;</a:t>
            </a:r>
            <a:br>
              <a:rPr lang="en-US" sz="1400" dirty="0"/>
            </a:br>
            <a:r>
              <a:rPr lang="en-US" sz="1400" dirty="0"/>
              <a:t>&lt;h1&gt;Hello &lt;?</a:t>
            </a:r>
            <a:r>
              <a:rPr lang="en-US" sz="1400" dirty="0" err="1"/>
              <a:t>php</a:t>
            </a:r>
            <a:r>
              <a:rPr lang="en-US" sz="1400" dirty="0"/>
              <a:t> echo $name;?&gt;&lt;/h1&gt;</a:t>
            </a:r>
            <a:br>
              <a:rPr lang="en-US" sz="1400" dirty="0"/>
            </a:br>
            <a:r>
              <a:rPr lang="en-US" sz="1400" dirty="0"/>
              <a:t>&lt;h3&gt;&lt;a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dirty="0" err="1"/>
              <a:t>logout.php</a:t>
            </a:r>
            <a:r>
              <a:rPr lang="en-US" sz="1400" dirty="0"/>
              <a:t>"&gt;Click here to </a:t>
            </a:r>
            <a:r>
              <a:rPr lang="en-US" sz="1400" dirty="0">
                <a:hlinkClick r:id="rId6"/>
              </a:rPr>
              <a:t>log</a:t>
            </a:r>
            <a:r>
              <a:rPr lang="en-US" sz="1400" dirty="0"/>
              <a:t> out&lt;/a&gt;&lt;/h3&gt;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48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PHP Session : logout Page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000919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         if(</a:t>
            </a:r>
            <a:r>
              <a:rPr lang="en-US" sz="1400" dirty="0" err="1">
                <a:hlinkClick r:id="rId3"/>
              </a:rPr>
              <a:t>isset</a:t>
            </a:r>
            <a:r>
              <a:rPr lang="en-US" sz="1400" dirty="0"/>
              <a:t>($_SESSION['name']))</a:t>
            </a:r>
            <a:br>
              <a:rPr lang="en-US" sz="1400" dirty="0"/>
            </a:br>
            <a:r>
              <a:rPr lang="en-US" sz="1400" dirty="0"/>
              <a:t>                {</a:t>
            </a:r>
            <a:br>
              <a:rPr lang="en-US" sz="1400" dirty="0"/>
            </a:br>
            <a:r>
              <a:rPr lang="en-US" sz="1400" dirty="0"/>
              <a:t>                </a:t>
            </a:r>
            <a:r>
              <a:rPr lang="en-US" sz="1400" dirty="0">
                <a:hlinkClick r:id="rId4"/>
              </a:rPr>
              <a:t>unset</a:t>
            </a:r>
            <a:r>
              <a:rPr lang="en-US" sz="1400" dirty="0"/>
              <a:t>($_SESSION['name</a:t>
            </a:r>
            <a:r>
              <a:rPr lang="en-US" sz="1400" dirty="0" smtClean="0"/>
              <a:t>']);</a:t>
            </a:r>
          </a:p>
          <a:p>
            <a:r>
              <a:rPr lang="en-US" sz="1400" dirty="0" smtClean="0"/>
              <a:t>               // </a:t>
            </a:r>
            <a:r>
              <a:rPr lang="en-US" sz="1400" dirty="0"/>
              <a:t>remove all session variables</a:t>
            </a:r>
          </a:p>
          <a:p>
            <a:r>
              <a:rPr lang="en-US" sz="1400" dirty="0" smtClean="0"/>
              <a:t>               </a:t>
            </a:r>
            <a:r>
              <a:rPr lang="en-US" sz="1400" dirty="0" err="1" smtClean="0"/>
              <a:t>session_unset</a:t>
            </a:r>
            <a:r>
              <a:rPr lang="en-US" sz="1400" dirty="0"/>
              <a:t>(); </a:t>
            </a:r>
          </a:p>
          <a:p>
            <a:endParaRPr lang="en-US" sz="1400" dirty="0"/>
          </a:p>
          <a:p>
            <a:r>
              <a:rPr lang="en-US" sz="1400" dirty="0" smtClean="0"/>
              <a:t>              // </a:t>
            </a:r>
            <a:r>
              <a:rPr lang="en-US" sz="1400" dirty="0"/>
              <a:t>destroy the session </a:t>
            </a:r>
          </a:p>
          <a:p>
            <a:r>
              <a:rPr lang="en-US" sz="1400" dirty="0" smtClean="0"/>
              <a:t>              </a:t>
            </a:r>
            <a:r>
              <a:rPr lang="en-US" sz="1400" dirty="0" err="1" smtClean="0"/>
              <a:t>session_destroy</a:t>
            </a:r>
            <a:r>
              <a:rPr lang="en-US" sz="1400" dirty="0"/>
              <a:t>();                 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       </a:t>
            </a:r>
            <a:r>
              <a:rPr lang="en-US" sz="1400" dirty="0" smtClean="0"/>
              <a:t>echo</a:t>
            </a:r>
            <a:r>
              <a:rPr lang="en-US" sz="1400" dirty="0"/>
              <a:t> '&lt;h1&gt;You have been successfully logout&lt;/h1&gt;';</a:t>
            </a:r>
            <a:br>
              <a:rPr lang="en-US" sz="1400" dirty="0"/>
            </a:br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94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617220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Requests, Forms and Session Handling</a:t>
            </a: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 Placeholder 8"/>
          <p:cNvSpPr txBox="1">
            <a:spLocks/>
          </p:cNvSpPr>
          <p:nvPr/>
        </p:nvSpPr>
        <p:spPr>
          <a:xfrm>
            <a:off x="1219200" y="1599137"/>
            <a:ext cx="6553200" cy="2906982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What is HTTP Request</a:t>
            </a:r>
            <a:r>
              <a:rPr lang="en-US" sz="18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dirty="0" smtClean="0"/>
              <a:t>HTML Form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dirty="0" smtClean="0"/>
              <a:t>Session Handling 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Protocol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Calibri" pitchFamily="34" charset="0"/>
                <a:ea typeface="+mn-ea"/>
                <a:cs typeface="+mn-cs"/>
              </a:rPr>
              <a:t>What is a protocol?</a:t>
            </a:r>
          </a:p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HTTP is a set of rules, which functions as a request-response protocol in the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client-server</a:t>
            </a: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 computing model. </a:t>
            </a:r>
          </a:p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A web browser is the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client.</a:t>
            </a:r>
          </a:p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Application running on a computer hosting a web site may be the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server.</a:t>
            </a: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The client submits an HTTP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request</a:t>
            </a: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 message,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in a GET or POST or other format</a:t>
            </a: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, to the server. </a:t>
            </a:r>
          </a:p>
          <a:p>
            <a:pPr lvl="0" algn="l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The server, which provides resources such as HTML files and other content, or performs other functions on behalf of the client, returns a </a:t>
            </a:r>
            <a:r>
              <a:rPr lang="en-US" altLang="en-US" sz="1600" b="1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response</a:t>
            </a: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  <a:ea typeface="+mn-ea"/>
                <a:cs typeface="+mn-cs"/>
              </a:rPr>
              <a:t> message to the client with a status code.</a:t>
            </a:r>
          </a:p>
          <a:p>
            <a:pPr marL="457200" lvl="1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1600" dirty="0">
                <a:solidFill>
                  <a:prstClr val="black"/>
                </a:solidFill>
                <a:latin typeface="Calibri" pitchFamily="34" charset="0"/>
              </a:rPr>
              <a:t>Response status Code</a:t>
            </a:r>
          </a:p>
          <a:p>
            <a:pPr marL="457200" lvl="1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</a:rPr>
              <a:t>200 OK</a:t>
            </a:r>
          </a:p>
          <a:p>
            <a:pPr marL="457200" lvl="1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</a:rPr>
              <a:t>404 Not Found</a:t>
            </a:r>
          </a:p>
          <a:p>
            <a:pPr marL="457200" lvl="1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</a:rPr>
              <a:t>500 Internal Server Error</a:t>
            </a:r>
          </a:p>
          <a:p>
            <a:pPr marL="457200" lvl="1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</a:rPr>
              <a:t>More @: </a:t>
            </a: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  <a:hlinkClick r:id="rId2"/>
              </a:rPr>
              <a:t>http://en.wikipedia.org/wiki/List_of_HTTP_status_codes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HTTP Request?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HTTP Request is a packet of Information that one computer sends to another computer to communicate something. To its core, HTTP Request is a packet of binary data sent by the Client to server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HTTP Request contains following 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parts</a:t>
            </a: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Request Line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Headers, 0 or more Headers in the request</a:t>
            </a:r>
          </a:p>
          <a:p>
            <a:pPr marL="285750" lvl="0" indent="-285750" algn="l" defTabSz="914400" fontAlgn="base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t>An optional 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5850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parts of an HTTP Request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http://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restapi.demoqa.com/utilities/weatherfull/city/pune</a:t>
            </a:r>
            <a:endParaRPr lang="en-US" sz="1600" dirty="0" smtClean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/>
              <a:t>Request Line : </a:t>
            </a:r>
            <a:r>
              <a:rPr lang="en-US" sz="1600" b="1" i="1" dirty="0" smtClean="0"/>
              <a:t>A </a:t>
            </a:r>
            <a:r>
              <a:rPr lang="en-US" sz="1600" b="1" i="1" dirty="0"/>
              <a:t>Request Line specifies </a:t>
            </a:r>
            <a:endParaRPr lang="en-US" sz="1600" b="1" i="1" dirty="0" smtClean="0"/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 smtClean="0"/>
              <a:t>the </a:t>
            </a:r>
            <a:r>
              <a:rPr lang="en-US" sz="1600" b="1" i="1" dirty="0"/>
              <a:t>Method Token (GET, PUT … ) </a:t>
            </a:r>
            <a:endParaRPr lang="en-US" sz="1600" b="1" i="1" dirty="0" smtClean="0"/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 smtClean="0"/>
              <a:t>followed </a:t>
            </a:r>
            <a:r>
              <a:rPr lang="en-US" sz="1600" b="1" i="1" dirty="0"/>
              <a:t>by the Request URI and then </a:t>
            </a:r>
            <a:endParaRPr lang="en-US" sz="1600" b="1" i="1" dirty="0" smtClean="0"/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 smtClean="0"/>
              <a:t>the HTTP </a:t>
            </a:r>
            <a:r>
              <a:rPr lang="en-US" sz="1600" b="1" i="1" dirty="0"/>
              <a:t>Protocol that is being used. </a:t>
            </a:r>
            <a:endParaRPr lang="en-US" sz="1600" b="1" i="1" dirty="0" smtClean="0"/>
          </a:p>
          <a:p>
            <a:pPr algn="l" defTabSz="914400" fontAlgn="base">
              <a:spcAft>
                <a:spcPct val="0"/>
              </a:spcAft>
              <a:defRPr/>
            </a:pPr>
            <a:endParaRPr lang="en-US" sz="1600" b="1" dirty="0"/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54"/>
          <a:stretch/>
        </p:blipFill>
        <p:spPr bwMode="auto">
          <a:xfrm>
            <a:off x="4667175" y="467519"/>
            <a:ext cx="4567084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parts of an HTTP Request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http://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restapi.demoqa.com/utilities/weatherfull/city/pune</a:t>
            </a:r>
            <a:endParaRPr lang="en-US" sz="1600" dirty="0" smtClean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/>
              <a:t>Request </a:t>
            </a:r>
            <a:r>
              <a:rPr lang="en-US" sz="1600" b="1" i="1" dirty="0" smtClean="0"/>
              <a:t>Header</a:t>
            </a:r>
            <a:r>
              <a:rPr lang="en-US" sz="1600" b="1" dirty="0"/>
              <a:t> </a:t>
            </a:r>
            <a:r>
              <a:rPr lang="en-US" sz="1600" b="1" i="1" dirty="0" smtClean="0"/>
              <a:t>:</a:t>
            </a:r>
          </a:p>
          <a:p>
            <a:pPr algn="l" defTabSz="914400" fontAlgn="base">
              <a:spcAft>
                <a:spcPct val="0"/>
              </a:spcAft>
              <a:defRPr/>
            </a:pPr>
            <a:endParaRPr lang="en-US" sz="1600" b="1" dirty="0"/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6" r="47654" b="4950"/>
          <a:stretch/>
        </p:blipFill>
        <p:spPr bwMode="auto">
          <a:xfrm>
            <a:off x="4800600" y="1981106"/>
            <a:ext cx="4567084" cy="279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224851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i="1" dirty="0"/>
              <a:t>HTTP Request</a:t>
            </a:r>
            <a:r>
              <a:rPr lang="en-US" dirty="0"/>
              <a:t> contains zero or more </a:t>
            </a:r>
            <a:r>
              <a:rPr lang="en-US" b="1" i="1" dirty="0"/>
              <a:t>Request Headers</a:t>
            </a:r>
            <a:r>
              <a:rPr lang="en-US" dirty="0"/>
              <a:t>. In the request section, whatever follows </a:t>
            </a:r>
            <a:r>
              <a:rPr lang="en-US" b="1" i="1" dirty="0"/>
              <a:t>Request Line</a:t>
            </a:r>
            <a:r>
              <a:rPr lang="en-US" b="1" dirty="0"/>
              <a:t> </a:t>
            </a:r>
            <a:r>
              <a:rPr lang="en-US" dirty="0"/>
              <a:t>till before </a:t>
            </a:r>
            <a:r>
              <a:rPr lang="en-US" b="1" i="1" dirty="0"/>
              <a:t>Request Body </a:t>
            </a:r>
            <a:r>
              <a:rPr lang="en-US" dirty="0"/>
              <a:t>everything is a </a:t>
            </a:r>
            <a:r>
              <a:rPr lang="en-US" i="1" dirty="0"/>
              <a:t>Header</a:t>
            </a:r>
            <a:r>
              <a:rPr lang="en-US" dirty="0"/>
              <a:t>. Headers are used to pass additional information about the request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4164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parts of an HTTP Request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fontAlgn="base"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http://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  <a:ea typeface="+mn-ea"/>
                <a:cs typeface="+mn-cs"/>
                <a:hlinkClick r:id="rId2"/>
              </a:rPr>
              <a:t>restapi.demoqa.com/utilities/weatherfull/city/pune</a:t>
            </a:r>
            <a:endParaRPr lang="en-US" sz="1600" dirty="0" smtClean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  <a:p>
            <a:pPr algn="l" defTabSz="914400" fontAlgn="base">
              <a:spcAft>
                <a:spcPct val="0"/>
              </a:spcAft>
              <a:defRPr/>
            </a:pPr>
            <a:r>
              <a:rPr lang="en-US" sz="1600" b="1" i="1" dirty="0"/>
              <a:t>Request </a:t>
            </a:r>
            <a:r>
              <a:rPr lang="en-US" sz="1600" b="1" i="1" dirty="0" smtClean="0"/>
              <a:t>Body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:</a:t>
            </a:r>
          </a:p>
          <a:p>
            <a:pPr algn="l" defTabSz="914400" fontAlgn="base">
              <a:spcAft>
                <a:spcPct val="0"/>
              </a:spcAft>
              <a:defRPr/>
            </a:pPr>
            <a:endParaRPr lang="en-US" sz="1600" b="1" dirty="0"/>
          </a:p>
          <a:p>
            <a:pPr lvl="0" algn="l" defTabSz="914400" fontAlgn="base">
              <a:spcAft>
                <a:spcPct val="0"/>
              </a:spcAft>
              <a:defRPr/>
            </a:pPr>
            <a:endParaRPr lang="en-US" sz="1600" dirty="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7" r="47654" b="176"/>
          <a:stretch/>
        </p:blipFill>
        <p:spPr bwMode="auto">
          <a:xfrm>
            <a:off x="5638800" y="1744727"/>
            <a:ext cx="4070285" cy="270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224851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Request Body</a:t>
            </a:r>
            <a:r>
              <a:rPr lang="en-US" dirty="0"/>
              <a:t> is the part of the </a:t>
            </a:r>
            <a:r>
              <a:rPr lang="en-US" i="1" dirty="0"/>
              <a:t>HTTP Request</a:t>
            </a:r>
            <a:r>
              <a:rPr lang="en-US" dirty="0"/>
              <a:t> where additional content can be sent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9850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969</Words>
  <Application>Microsoft Office PowerPoint</Application>
  <PresentationFormat>Custom</PresentationFormat>
  <Paragraphs>191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Rishikesh Khodke</cp:lastModifiedBy>
  <cp:revision>148</cp:revision>
  <dcterms:created xsi:type="dcterms:W3CDTF">2018-01-05T05:23:08Z</dcterms:created>
  <dcterms:modified xsi:type="dcterms:W3CDTF">2019-11-11T08:07:44Z</dcterms:modified>
</cp:coreProperties>
</file>