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19.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0.xml" ContentType="application/vnd.openxmlformats-officedocument.presentationml.slide+xml"/>
  <Override PartName="/ppt/slides/slide22.xml" ContentType="application/vnd.openxmlformats-officedocument.presentationml.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24"/>
  </p:notesMasterIdLst>
  <p:handoutMasterIdLst>
    <p:handoutMasterId r:id="rId25"/>
  </p:handoutMasterIdLst>
  <p:sldIdLst>
    <p:sldId id="344" r:id="rId2"/>
    <p:sldId id="356" r:id="rId3"/>
    <p:sldId id="357" r:id="rId4"/>
    <p:sldId id="358" r:id="rId5"/>
    <p:sldId id="352" r:id="rId6"/>
    <p:sldId id="364" r:id="rId7"/>
    <p:sldId id="365" r:id="rId8"/>
    <p:sldId id="361" r:id="rId9"/>
    <p:sldId id="366" r:id="rId10"/>
    <p:sldId id="367" r:id="rId11"/>
    <p:sldId id="368" r:id="rId12"/>
    <p:sldId id="369" r:id="rId13"/>
    <p:sldId id="371" r:id="rId14"/>
    <p:sldId id="370" r:id="rId15"/>
    <p:sldId id="373" r:id="rId16"/>
    <p:sldId id="372" r:id="rId17"/>
    <p:sldId id="374" r:id="rId18"/>
    <p:sldId id="375" r:id="rId19"/>
    <p:sldId id="376" r:id="rId20"/>
    <p:sldId id="359" r:id="rId21"/>
    <p:sldId id="362" r:id="rId22"/>
    <p:sldId id="345" r:id="rId23"/>
  </p:sldIdLst>
  <p:sldSz cx="10058400" cy="56594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9D9D9"/>
    <a:srgbClr val="0494DB"/>
    <a:srgbClr val="B9CDE5"/>
    <a:srgbClr val="DCE6F2"/>
    <a:srgbClr val="C6D9F1"/>
    <a:srgbClr val="4FBACE"/>
    <a:srgbClr val="4BACC6"/>
    <a:srgbClr val="EA5559"/>
    <a:srgbClr val="EA2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57" autoAdjust="0"/>
    <p:restoredTop sz="97802" autoAdjust="0"/>
  </p:normalViewPr>
  <p:slideViewPr>
    <p:cSldViewPr>
      <p:cViewPr varScale="1">
        <p:scale>
          <a:sx n="100" d="100"/>
          <a:sy n="100" d="100"/>
        </p:scale>
        <p:origin x="-108" y="-570"/>
      </p:cViewPr>
      <p:guideLst>
        <p:guide orient="horz" pos="3414"/>
        <p:guide orient="horz" pos="678"/>
        <p:guide orient="horz" pos="976"/>
        <p:guide pos="6144"/>
        <p:guide pos="192"/>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8" d="100"/>
          <a:sy n="88" d="100"/>
        </p:scale>
        <p:origin x="-387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81CA2B-63FD-43B1-BB3E-0E25807BFE2D}" type="datetimeFigureOut">
              <a:rPr lang="en-US" smtClean="0"/>
              <a:t>8/17/2017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9C3647C-AA5A-4243-A08A-0E3C559725B3}" type="slidenum">
              <a:rPr lang="en-US" smtClean="0"/>
              <a:t>‹#›</a:t>
            </a:fld>
            <a:endParaRPr lang="en-US"/>
          </a:p>
        </p:txBody>
      </p:sp>
    </p:spTree>
    <p:extLst>
      <p:ext uri="{BB962C8B-B14F-4D97-AF65-F5344CB8AC3E}">
        <p14:creationId xmlns:p14="http://schemas.microsoft.com/office/powerpoint/2010/main" val="1356907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D3A56E-4CDB-424C-B436-1DEEC3A52D42}" type="datetimeFigureOut">
              <a:rPr lang="en-US" smtClean="0"/>
              <a:t>8/17/2017</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DBADEF-2CC7-4FBB-9433-D7E51E86B2EC}" type="slidenum">
              <a:rPr lang="en-US" smtClean="0"/>
              <a:t>‹#›</a:t>
            </a:fld>
            <a:endParaRPr lang="en-US"/>
          </a:p>
        </p:txBody>
      </p:sp>
    </p:spTree>
    <p:extLst>
      <p:ext uri="{BB962C8B-B14F-4D97-AF65-F5344CB8AC3E}">
        <p14:creationId xmlns:p14="http://schemas.microsoft.com/office/powerpoint/2010/main" val="2008762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DBADEF-2CC7-4FBB-9433-D7E51E86B2EC}" type="slidenum">
              <a:rPr lang="en-US" smtClean="0"/>
              <a:t>12</a:t>
            </a:fld>
            <a:endParaRPr lang="en-US"/>
          </a:p>
        </p:txBody>
      </p:sp>
    </p:spTree>
    <p:extLst>
      <p:ext uri="{BB962C8B-B14F-4D97-AF65-F5344CB8AC3E}">
        <p14:creationId xmlns:p14="http://schemas.microsoft.com/office/powerpoint/2010/main" val="157099855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Welcome Slide">
    <p:spTree>
      <p:nvGrpSpPr>
        <p:cNvPr id="1" name=""/>
        <p:cNvGrpSpPr/>
        <p:nvPr/>
      </p:nvGrpSpPr>
      <p:grpSpPr>
        <a:xfrm>
          <a:off x="0" y="0"/>
          <a:ext cx="0" cy="0"/>
          <a:chOff x="0" y="0"/>
          <a:chExt cx="0" cy="0"/>
        </a:xfrm>
      </p:grpSpPr>
      <p:pic>
        <p:nvPicPr>
          <p:cNvPr id="16" name="Picture 10" descr="iStock_000002285402XSmall_02.jpg"/>
          <p:cNvPicPr>
            <a:picLocks noChangeAspect="1"/>
          </p:cNvPicPr>
          <p:nvPr userDrawn="1"/>
        </p:nvPicPr>
        <p:blipFill rotWithShape="1">
          <a:blip r:embed="rId2">
            <a:lum bright="-6000"/>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200000"/>
                    </a14:imgEffect>
                  </a14:imgLayer>
                </a14:imgProps>
              </a:ext>
              <a:ext uri="{28A0092B-C50C-407E-A947-70E740481C1C}">
                <a14:useLocalDpi xmlns:a14="http://schemas.microsoft.com/office/drawing/2010/main" val="0"/>
              </a:ext>
            </a:extLst>
          </a:blip>
          <a:srcRect l="150" t="7298" b="16314"/>
          <a:stretch/>
        </p:blipFill>
        <p:spPr bwMode="auto">
          <a:xfrm>
            <a:off x="2" y="466724"/>
            <a:ext cx="10058400" cy="5193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Rectangle 68"/>
          <p:cNvSpPr/>
          <p:nvPr userDrawn="1"/>
        </p:nvSpPr>
        <p:spPr>
          <a:xfrm>
            <a:off x="2" y="466724"/>
            <a:ext cx="10058400" cy="5192713"/>
          </a:xfrm>
          <a:prstGeom prst="rect">
            <a:avLst/>
          </a:prstGeom>
          <a:gradFill flip="none" rotWithShape="1">
            <a:gsLst>
              <a:gs pos="48000">
                <a:srgbClr val="183251">
                  <a:alpha val="80000"/>
                </a:srgbClr>
              </a:gs>
              <a:gs pos="1000">
                <a:srgbClr val="254061">
                  <a:shade val="30000"/>
                  <a:satMod val="115000"/>
                  <a:alpha val="60000"/>
                </a:srgbClr>
              </a:gs>
              <a:gs pos="100000">
                <a:srgbClr val="254061">
                  <a:shade val="100000"/>
                  <a:satMod val="115000"/>
                </a:srgbClr>
              </a:gs>
            </a:gsLst>
            <a:lin ang="13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9" name="Rectangle 8"/>
          <p:cNvSpPr/>
          <p:nvPr userDrawn="1"/>
        </p:nvSpPr>
        <p:spPr>
          <a:xfrm>
            <a:off x="0" y="467518"/>
            <a:ext cx="10058400" cy="5192713"/>
          </a:xfrm>
          <a:prstGeom prst="rect">
            <a:avLst/>
          </a:prstGeom>
          <a:gradFill flip="none" rotWithShape="1">
            <a:gsLst>
              <a:gs pos="25000">
                <a:srgbClr val="254061">
                  <a:shade val="30000"/>
                  <a:satMod val="115000"/>
                  <a:alpha val="0"/>
                  <a:lumMod val="100000"/>
                </a:srgbClr>
              </a:gs>
              <a:gs pos="100000">
                <a:srgbClr val="254061">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userDrawn="1"/>
        </p:nvSpPr>
        <p:spPr>
          <a:xfrm>
            <a:off x="0" y="3363119"/>
            <a:ext cx="10058400" cy="1295400"/>
          </a:xfrm>
          <a:prstGeom prst="rect">
            <a:avLst/>
          </a:prstGeom>
          <a:solidFill>
            <a:srgbClr val="EA555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itle 1"/>
          <p:cNvSpPr>
            <a:spLocks noGrp="1"/>
          </p:cNvSpPr>
          <p:nvPr>
            <p:ph type="title" hasCustomPrompt="1"/>
          </p:nvPr>
        </p:nvSpPr>
        <p:spPr>
          <a:xfrm>
            <a:off x="228600" y="3498832"/>
            <a:ext cx="9525000" cy="511985"/>
          </a:xfrm>
          <a:prstGeom prst="rect">
            <a:avLst/>
          </a:prstGeom>
        </p:spPr>
        <p:txBody>
          <a:bodyPr anchor="ctr"/>
          <a:lstStyle>
            <a:lvl1pPr algn="l">
              <a:defRPr sz="40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smtClean="0"/>
              <a:t>Title</a:t>
            </a:r>
          </a:p>
        </p:txBody>
      </p:sp>
      <p:sp>
        <p:nvSpPr>
          <p:cNvPr id="12" name="Text Placeholder 3"/>
          <p:cNvSpPr>
            <a:spLocks noGrp="1"/>
          </p:cNvSpPr>
          <p:nvPr>
            <p:ph type="body" sz="half" idx="21" hasCustomPrompt="1"/>
          </p:nvPr>
        </p:nvSpPr>
        <p:spPr>
          <a:xfrm>
            <a:off x="228600" y="4158457"/>
            <a:ext cx="3810000" cy="400843"/>
          </a:xfrm>
          <a:prstGeom prst="rect">
            <a:avLst/>
          </a:prstGeom>
        </p:spPr>
        <p:txBody>
          <a:bodyPr/>
          <a:lstStyle>
            <a:lvl1pPr marL="0" marR="0" indent="0" algn="l" defTabSz="914400" rtl="0" eaLnBrk="1" fontAlgn="auto" latinLnBrk="0" hangingPunct="1">
              <a:lnSpc>
                <a:spcPct val="100000"/>
              </a:lnSpc>
              <a:spcBef>
                <a:spcPct val="0"/>
              </a:spcBef>
              <a:spcAft>
                <a:spcPts val="0"/>
              </a:spcAft>
              <a:buClrTx/>
              <a:buSzTx/>
              <a:buFontTx/>
              <a:buNone/>
              <a:tabLst/>
              <a:defRPr lang="en-US" sz="1400" kern="1200">
                <a:solidFill>
                  <a:schemeClr val="bg1"/>
                </a:solidFill>
                <a:latin typeface="Segoe UI Semibold" panose="020B0702040204020203"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indent="0" algn="l" defTabSz="914400" rtl="0" eaLnBrk="1" fontAlgn="auto" latinLnBrk="0" hangingPunct="1">
              <a:lnSpc>
                <a:spcPct val="100000"/>
              </a:lnSpc>
              <a:spcBef>
                <a:spcPct val="0"/>
              </a:spcBef>
              <a:spcAft>
                <a:spcPts val="0"/>
              </a:spcAft>
              <a:buClrTx/>
              <a:buSzTx/>
              <a:buFontTx/>
              <a:buNone/>
              <a:tabLst/>
              <a:defRPr/>
            </a:pPr>
            <a:r>
              <a:rPr lang="en-US" altLang="en-US" sz="16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Authored by:</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
        <p:nvSpPr>
          <p:cNvPr id="15" name="Text Placeholder 3"/>
          <p:cNvSpPr>
            <a:spLocks noGrp="1"/>
          </p:cNvSpPr>
          <p:nvPr>
            <p:ph type="body" sz="half" idx="22" hasCustomPrompt="1"/>
          </p:nvPr>
        </p:nvSpPr>
        <p:spPr>
          <a:xfrm>
            <a:off x="5562600" y="4158457"/>
            <a:ext cx="4191000" cy="400843"/>
          </a:xfrm>
          <a:prstGeom prst="rect">
            <a:avLst/>
          </a:prstGeom>
        </p:spPr>
        <p:txBody>
          <a:bodyPr/>
          <a:lstStyle>
            <a:lvl1pPr marL="0" marR="0" indent="0" algn="l" defTabSz="914400" rtl="0" eaLnBrk="1" fontAlgn="auto" latinLnBrk="0" hangingPunct="1">
              <a:lnSpc>
                <a:spcPct val="100000"/>
              </a:lnSpc>
              <a:spcBef>
                <a:spcPct val="0"/>
              </a:spcBef>
              <a:spcAft>
                <a:spcPts val="0"/>
              </a:spcAft>
              <a:buClrTx/>
              <a:buSzTx/>
              <a:buFontTx/>
              <a:buNone/>
              <a:tabLst/>
              <a:defRPr lang="en-US" sz="1400" kern="1200">
                <a:solidFill>
                  <a:schemeClr val="bg1"/>
                </a:solidFill>
                <a:latin typeface="Segoe UI Semibold" panose="020B0702040204020203"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indent="0" algn="l" defTabSz="914400" rtl="0" eaLnBrk="1" fontAlgn="auto" latinLnBrk="0" hangingPunct="1">
              <a:lnSpc>
                <a:spcPct val="100000"/>
              </a:lnSpc>
              <a:spcBef>
                <a:spcPct val="0"/>
              </a:spcBef>
              <a:spcAft>
                <a:spcPts val="0"/>
              </a:spcAft>
              <a:buClrTx/>
              <a:buSzTx/>
              <a:buFontTx/>
              <a:buNone/>
              <a:tabLst/>
              <a:defRPr/>
            </a:pPr>
            <a:r>
              <a:rPr lang="en-US" altLang="en-US" sz="16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Presented by:</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25233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0"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5" name="Rectangle 4"/>
          <p:cNvSpPr/>
          <p:nvPr userDrawn="1"/>
        </p:nvSpPr>
        <p:spPr>
          <a:xfrm>
            <a:off x="0" y="1077119"/>
            <a:ext cx="10058400" cy="762000"/>
          </a:xfrm>
          <a:prstGeom prst="rect">
            <a:avLst/>
          </a:prstGeom>
          <a:solidFill>
            <a:srgbClr val="EA555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3"/>
          <p:cNvSpPr>
            <a:spLocks noGrp="1"/>
          </p:cNvSpPr>
          <p:nvPr>
            <p:ph type="body" sz="half" idx="21" hasCustomPrompt="1"/>
          </p:nvPr>
        </p:nvSpPr>
        <p:spPr>
          <a:xfrm>
            <a:off x="304800" y="2250760"/>
            <a:ext cx="4495800" cy="2788759"/>
          </a:xfrm>
          <a:prstGeom prst="rect">
            <a:avLst/>
          </a:prstGeom>
        </p:spPr>
        <p:txBody>
          <a:bodyPr anchor="t"/>
          <a:lstStyle>
            <a:lvl1pPr marL="285750" indent="-285750" algn="l">
              <a:buClr>
                <a:schemeClr val="accent6"/>
              </a:buClr>
              <a:buSzPct val="125000"/>
              <a:buFont typeface="Arial" pitchFamily="34" charset="0"/>
              <a:buChar char="•"/>
              <a:defRPr lang="en-US" sz="1400" kern="1200" dirty="0" smtClean="0">
                <a:solidFill>
                  <a:schemeClr val="bg1"/>
                </a:solidFill>
                <a:latin typeface="Segoe UI Semibold" panose="020B0702040204020203" pitchFamily="34" charset="0"/>
                <a:ea typeface="Segoe UI" panose="020B0502040204020203" pitchFamily="34" charset="0"/>
                <a:cs typeface="Segoe UI" panose="020B0502040204020203"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buClr>
                <a:srgbClr val="0075B0"/>
              </a:buClr>
            </a:pPr>
            <a:r>
              <a:rPr lang="en-US" sz="1400" dirty="0" smtClean="0">
                <a:solidFill>
                  <a:schemeClr val="bg1"/>
                </a:solidFill>
                <a:latin typeface="Segoe UI Semibold" panose="020B0702040204020203" pitchFamily="34" charset="0"/>
                <a:ea typeface="Segoe UI" panose="020B0502040204020203" pitchFamily="34" charset="0"/>
                <a:cs typeface="Segoe UI" panose="020B0502040204020203" pitchFamily="34" charset="0"/>
              </a:rPr>
              <a:t>Placeholder text just for reference</a:t>
            </a:r>
            <a:endParaRPr lang="en-US" sz="1400" dirty="0">
              <a:solidFill>
                <a:schemeClr val="bg1"/>
              </a:solidFill>
              <a:latin typeface="Segoe UI Semibold" panose="020B0702040204020203" pitchFamily="34" charset="0"/>
              <a:ea typeface="Segoe UI" panose="020B0502040204020203" pitchFamily="34" charset="0"/>
              <a:cs typeface="Segoe UI" panose="020B0502040204020203" pitchFamily="34" charset="0"/>
            </a:endParaRPr>
          </a:p>
        </p:txBody>
      </p:sp>
      <p:sp>
        <p:nvSpPr>
          <p:cNvPr id="14" name="Title 1"/>
          <p:cNvSpPr>
            <a:spLocks noGrp="1"/>
          </p:cNvSpPr>
          <p:nvPr>
            <p:ph type="title" hasCustomPrompt="1"/>
          </p:nvPr>
        </p:nvSpPr>
        <p:spPr>
          <a:xfrm>
            <a:off x="223106" y="1077119"/>
            <a:ext cx="7257288" cy="762000"/>
          </a:xfrm>
          <a:prstGeom prst="rect">
            <a:avLst/>
          </a:prstGeom>
        </p:spPr>
        <p:txBody>
          <a:bodyPr anchor="ctr"/>
          <a:lstStyle>
            <a:lvl1pPr algn="l">
              <a:defRPr sz="2000" b="1" baseline="0">
                <a:solidFill>
                  <a:schemeClr val="bg1"/>
                </a:solidFill>
                <a:latin typeface="Segoe UI" pitchFamily="34" charset="0"/>
                <a:ea typeface="Segoe UI" pitchFamily="34" charset="0"/>
                <a:cs typeface="Segoe UI" pitchFamily="34" charset="0"/>
              </a:defRPr>
            </a:lvl1pPr>
          </a:lstStyle>
          <a:p>
            <a:r>
              <a:rPr lang="en-US" dirty="0" smtClean="0"/>
              <a:t>Agenda</a:t>
            </a:r>
            <a:endParaRPr lang="en-US" dirty="0"/>
          </a:p>
        </p:txBody>
      </p:sp>
      <p:sp>
        <p:nvSpPr>
          <p:cNvPr id="15" name="Text Placeholder 3"/>
          <p:cNvSpPr>
            <a:spLocks noGrp="1"/>
          </p:cNvSpPr>
          <p:nvPr>
            <p:ph type="body" sz="half" idx="22" hasCustomPrompt="1"/>
          </p:nvPr>
        </p:nvSpPr>
        <p:spPr>
          <a:xfrm>
            <a:off x="5257800" y="2250760"/>
            <a:ext cx="4495800" cy="2788759"/>
          </a:xfrm>
          <a:prstGeom prst="rect">
            <a:avLst/>
          </a:prstGeom>
        </p:spPr>
        <p:txBody>
          <a:bodyPr anchor="t"/>
          <a:lstStyle>
            <a:lvl1pPr marL="285750" indent="-285750" algn="l">
              <a:buClr>
                <a:schemeClr val="accent6"/>
              </a:buClr>
              <a:buSzPct val="125000"/>
              <a:buFont typeface="Arial" pitchFamily="34" charset="0"/>
              <a:buChar char="•"/>
              <a:defRPr lang="en-US" sz="1400" kern="1200" dirty="0" smtClean="0">
                <a:solidFill>
                  <a:schemeClr val="bg1"/>
                </a:solidFill>
                <a:latin typeface="Segoe UI Semibold" panose="020B0702040204020203" pitchFamily="34" charset="0"/>
                <a:ea typeface="Segoe UI" panose="020B0502040204020203" pitchFamily="34" charset="0"/>
                <a:cs typeface="Segoe UI" panose="020B0502040204020203"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buClr>
                <a:srgbClr val="0075B0"/>
              </a:buClr>
            </a:pPr>
            <a:r>
              <a:rPr lang="en-US" sz="1400" dirty="0" smtClean="0">
                <a:solidFill>
                  <a:schemeClr val="bg1"/>
                </a:solidFill>
                <a:latin typeface="Segoe UI Semibold" panose="020B0702040204020203" pitchFamily="34" charset="0"/>
                <a:ea typeface="Segoe UI" panose="020B0502040204020203" pitchFamily="34" charset="0"/>
                <a:cs typeface="Segoe UI" panose="020B0502040204020203" pitchFamily="34" charset="0"/>
              </a:rPr>
              <a:t>Placeholder text just for reference</a:t>
            </a:r>
            <a:endParaRPr lang="en-US" sz="1400" dirty="0">
              <a:solidFill>
                <a:schemeClr val="bg1"/>
              </a:solidFill>
              <a:latin typeface="Segoe UI Semibold" panose="020B07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81099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amp;A Section">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rotWithShape="1">
          <a:blip r:embed="rId2">
            <a:duotone>
              <a:prstClr val="black"/>
              <a:schemeClr val="tx2">
                <a:lumMod val="60000"/>
                <a:lumOff val="40000"/>
                <a:tint val="45000"/>
                <a:satMod val="400000"/>
              </a:schemeClr>
            </a:duotone>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l="22589" t="9127" r="7020" b="20482"/>
          <a:stretch/>
        </p:blipFill>
        <p:spPr bwMode="auto">
          <a:xfrm>
            <a:off x="3411725" y="466723"/>
            <a:ext cx="6646675" cy="519271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userDrawn="1"/>
        </p:nvSpPr>
        <p:spPr>
          <a:xfrm>
            <a:off x="38100" y="466724"/>
            <a:ext cx="8572500" cy="5192713"/>
          </a:xfrm>
          <a:prstGeom prst="rect">
            <a:avLst/>
          </a:prstGeom>
          <a:gradFill flip="none" rotWithShape="1">
            <a:gsLst>
              <a:gs pos="9000">
                <a:srgbClr val="254061">
                  <a:shade val="30000"/>
                  <a:satMod val="115000"/>
                  <a:alpha val="0"/>
                </a:srgbClr>
              </a:gs>
              <a:gs pos="56000">
                <a:srgbClr val="254061">
                  <a:shade val="100000"/>
                  <a:satMod val="115000"/>
                </a:srgb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2" y="466724"/>
            <a:ext cx="10058400" cy="5192713"/>
          </a:xfrm>
          <a:prstGeom prst="rect">
            <a:avLst/>
          </a:prstGeom>
          <a:gradFill flip="none" rotWithShape="1">
            <a:gsLst>
              <a:gs pos="62000">
                <a:srgbClr val="183251">
                  <a:alpha val="35000"/>
                </a:srgbClr>
              </a:gs>
              <a:gs pos="1000">
                <a:srgbClr val="254061">
                  <a:shade val="30000"/>
                  <a:satMod val="115000"/>
                  <a:alpha val="15000"/>
                </a:srgbClr>
              </a:gs>
              <a:gs pos="100000">
                <a:srgbClr val="254061">
                  <a:shade val="100000"/>
                  <a:satMod val="115000"/>
                </a:srgbClr>
              </a:gs>
            </a:gsLst>
            <a:lin ang="13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23" name="Rectangle 22"/>
          <p:cNvSpPr/>
          <p:nvPr userDrawn="1"/>
        </p:nvSpPr>
        <p:spPr>
          <a:xfrm>
            <a:off x="0" y="3058319"/>
            <a:ext cx="7467600" cy="828673"/>
          </a:xfrm>
          <a:prstGeom prst="rect">
            <a:avLst/>
          </a:prstGeom>
          <a:gradFill flip="none" rotWithShape="1">
            <a:gsLst>
              <a:gs pos="0">
                <a:srgbClr val="EA5559">
                  <a:alpha val="80000"/>
                </a:srgbClr>
              </a:gs>
              <a:gs pos="100000">
                <a:srgbClr val="EA5559">
                  <a:shade val="100000"/>
                  <a:satMod val="115000"/>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p:cNvSpPr txBox="1">
            <a:spLocks/>
          </p:cNvSpPr>
          <p:nvPr userDrawn="1"/>
        </p:nvSpPr>
        <p:spPr>
          <a:xfrm>
            <a:off x="223106" y="3058320"/>
            <a:ext cx="3739294" cy="828674"/>
          </a:xfrm>
          <a:prstGeom prst="rect">
            <a:avLst/>
          </a:prstGeom>
        </p:spPr>
        <p:txBody>
          <a:bodyPr anchor="ctr"/>
          <a:lstStyle>
            <a:lvl1pPr algn="l" defTabSz="914400" rtl="0" eaLnBrk="1" latinLnBrk="0" hangingPunct="1">
              <a:spcBef>
                <a:spcPct val="0"/>
              </a:spcBef>
              <a:buNone/>
              <a:defRPr sz="3600" b="0" kern="1200" baseline="0">
                <a:solidFill>
                  <a:schemeClr val="bg1"/>
                </a:solidFill>
                <a:latin typeface="Segoe UI Light" panose="020B0502040204020203" pitchFamily="34" charset="0"/>
                <a:ea typeface="Segoe UI" pitchFamily="34" charset="0"/>
                <a:cs typeface="Segoe UI" pitchFamily="34" charset="0"/>
              </a:defRPr>
            </a:lvl1pPr>
          </a:lstStyle>
          <a:p>
            <a:r>
              <a:rPr lang="en-US" dirty="0" smtClean="0"/>
              <a:t>Any questions!</a:t>
            </a:r>
            <a:endParaRPr lang="en-US" dirty="0"/>
          </a:p>
        </p:txBody>
      </p:sp>
    </p:spTree>
    <p:extLst>
      <p:ext uri="{BB962C8B-B14F-4D97-AF65-F5344CB8AC3E}">
        <p14:creationId xmlns:p14="http://schemas.microsoft.com/office/powerpoint/2010/main" val="453880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ign slide-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b="740"/>
          <a:stretch/>
        </p:blipFill>
        <p:spPr>
          <a:xfrm>
            <a:off x="0" y="466725"/>
            <a:ext cx="10058399" cy="5187659"/>
          </a:xfrm>
          <a:prstGeom prst="rect">
            <a:avLst/>
          </a:prstGeom>
        </p:spPr>
      </p:pic>
      <p:sp>
        <p:nvSpPr>
          <p:cNvPr id="7" name="Rectangle 6"/>
          <p:cNvSpPr/>
          <p:nvPr userDrawn="1"/>
        </p:nvSpPr>
        <p:spPr>
          <a:xfrm>
            <a:off x="0" y="461671"/>
            <a:ext cx="10058400" cy="5197767"/>
          </a:xfrm>
          <a:prstGeom prst="rect">
            <a:avLst/>
          </a:prstGeom>
          <a:gradFill flip="none" rotWithShape="1">
            <a:gsLst>
              <a:gs pos="0">
                <a:schemeClr val="bg1">
                  <a:alpha val="80000"/>
                  <a:lumMod val="100000"/>
                </a:schemeClr>
              </a:gs>
              <a:gs pos="37000">
                <a:schemeClr val="bg1">
                  <a:alpha val="75000"/>
                  <a:lumMod val="82000"/>
                  <a:lumOff val="18000"/>
                </a:schemeClr>
              </a:gs>
              <a:gs pos="100000">
                <a:schemeClr val="bg1">
                  <a:alpha val="35000"/>
                  <a:lumMod val="10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751517"/>
            <a:ext cx="10058400" cy="4907920"/>
          </a:xfrm>
          <a:prstGeom prst="rect">
            <a:avLst/>
          </a:prstGeom>
          <a:solidFill>
            <a:srgbClr val="DCE6F2">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1" y="751517"/>
            <a:ext cx="10058398" cy="4907921"/>
          </a:xfrm>
          <a:prstGeom prst="rect">
            <a:avLst/>
          </a:prstGeom>
          <a:gradFill flip="none" rotWithShape="1">
            <a:gsLst>
              <a:gs pos="0">
                <a:srgbClr val="C3C3C3">
                  <a:alpha val="50000"/>
                </a:srgbClr>
              </a:gs>
              <a:gs pos="46000">
                <a:srgbClr val="BFBFBF">
                  <a:alpha val="10000"/>
                </a:srgbClr>
              </a:gs>
              <a:gs pos="100000">
                <a:srgbClr val="BFBFBF">
                  <a:alpha val="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6"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Cybage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Software Pvt. Ltd. All Rights Reserved. Cybage Confidential.</a:t>
            </a:r>
          </a:p>
        </p:txBody>
      </p:sp>
      <p:sp>
        <p:nvSpPr>
          <p:cNvPr id="8" name="Rectangle 7"/>
          <p:cNvSpPr/>
          <p:nvPr userDrawn="1"/>
        </p:nvSpPr>
        <p:spPr>
          <a:xfrm>
            <a:off x="0" y="466725"/>
            <a:ext cx="10058401" cy="381794"/>
          </a:xfrm>
          <a:prstGeom prst="rect">
            <a:avLst/>
          </a:prstGeom>
          <a:solidFill>
            <a:srgbClr val="435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0" name="Title 1"/>
          <p:cNvSpPr>
            <a:spLocks noGrp="1"/>
          </p:cNvSpPr>
          <p:nvPr>
            <p:ph type="title"/>
          </p:nvPr>
        </p:nvSpPr>
        <p:spPr>
          <a:xfrm>
            <a:off x="228600" y="461671"/>
            <a:ext cx="7257288" cy="386848"/>
          </a:xfrm>
          <a:prstGeom prst="rect">
            <a:avLst/>
          </a:prstGeom>
        </p:spPr>
        <p:txBody>
          <a:bodyPr anchor="ctr"/>
          <a:lstStyle>
            <a:lvl1pPr algn="l">
              <a:defRPr sz="1800" baseline="0">
                <a:solidFill>
                  <a:schemeClr val="bg1"/>
                </a:solidFill>
                <a:latin typeface="Segoe UI Light" panose="020B0502040204020203"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2" name="Text Placeholder 3"/>
          <p:cNvSpPr>
            <a:spLocks noGrp="1"/>
          </p:cNvSpPr>
          <p:nvPr>
            <p:ph type="body" sz="half" idx="2"/>
          </p:nvPr>
        </p:nvSpPr>
        <p:spPr>
          <a:xfrm>
            <a:off x="308986" y="1121702"/>
            <a:ext cx="1970323" cy="382393"/>
          </a:xfrm>
          <a:prstGeom prst="rect">
            <a:avLst/>
          </a:prstGeom>
        </p:spPr>
        <p:txBody>
          <a:bodyPr anchor="ctr"/>
          <a:lstStyle>
            <a:lvl1pPr marL="228600" indent="-228600" algn="ctr">
              <a:buFont typeface="Arial" pitchFamily="34" charset="0"/>
              <a:buNone/>
              <a:defRPr sz="1000">
                <a:solidFill>
                  <a:schemeClr val="bg1"/>
                </a:solidFill>
                <a:latin typeface="Segoe UI Semibold" panose="020B0702040204020203"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6" name="Text Placeholder 3"/>
          <p:cNvSpPr>
            <a:spLocks noGrp="1"/>
          </p:cNvSpPr>
          <p:nvPr>
            <p:ph type="body" sz="half" idx="10"/>
          </p:nvPr>
        </p:nvSpPr>
        <p:spPr>
          <a:xfrm>
            <a:off x="2614002" y="1113980"/>
            <a:ext cx="1970323" cy="382393"/>
          </a:xfrm>
          <a:prstGeom prst="rect">
            <a:avLst/>
          </a:prstGeom>
        </p:spPr>
        <p:txBody>
          <a:bodyPr anchor="ctr"/>
          <a:lstStyle>
            <a:lvl1pPr marL="228600" indent="-228600" algn="ctr">
              <a:buFont typeface="Arial" pitchFamily="34" charset="0"/>
              <a:buNone/>
              <a:defRPr sz="1000">
                <a:solidFill>
                  <a:schemeClr val="bg1"/>
                </a:solidFill>
                <a:latin typeface="Segoe UI Semibold" panose="020B0702040204020203"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7" name="Text Placeholder 3"/>
          <p:cNvSpPr>
            <a:spLocks noGrp="1"/>
          </p:cNvSpPr>
          <p:nvPr>
            <p:ph type="body" sz="half" idx="11"/>
          </p:nvPr>
        </p:nvSpPr>
        <p:spPr>
          <a:xfrm>
            <a:off x="4954593" y="1113980"/>
            <a:ext cx="1970323" cy="382393"/>
          </a:xfrm>
          <a:prstGeom prst="rect">
            <a:avLst/>
          </a:prstGeom>
        </p:spPr>
        <p:txBody>
          <a:bodyPr anchor="ctr"/>
          <a:lstStyle>
            <a:lvl1pPr marL="228600" indent="-228600" algn="ctr">
              <a:buFont typeface="Arial" pitchFamily="34" charset="0"/>
              <a:buNone/>
              <a:defRPr sz="1000">
                <a:solidFill>
                  <a:schemeClr val="bg1"/>
                </a:solidFill>
                <a:latin typeface="Segoe UI Semibold" panose="020B0702040204020203"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8" name="Text Placeholder 3"/>
          <p:cNvSpPr>
            <a:spLocks noGrp="1"/>
          </p:cNvSpPr>
          <p:nvPr>
            <p:ph type="body" sz="half" idx="18"/>
          </p:nvPr>
        </p:nvSpPr>
        <p:spPr>
          <a:xfrm>
            <a:off x="301722" y="2521878"/>
            <a:ext cx="1977588" cy="1679441"/>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lang="en-US" sz="1200" kern="1200" dirty="0" smtClean="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9" name="Text Placeholder 3"/>
          <p:cNvSpPr>
            <a:spLocks noGrp="1"/>
          </p:cNvSpPr>
          <p:nvPr>
            <p:ph type="body" sz="half" idx="19"/>
          </p:nvPr>
        </p:nvSpPr>
        <p:spPr>
          <a:xfrm>
            <a:off x="2616471" y="2521878"/>
            <a:ext cx="1977588" cy="1679441"/>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lang="en-US" sz="1200" kern="1200" dirty="0" smtClean="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0" name="Text Placeholder 3"/>
          <p:cNvSpPr>
            <a:spLocks noGrp="1"/>
          </p:cNvSpPr>
          <p:nvPr>
            <p:ph type="body" sz="half" idx="20"/>
          </p:nvPr>
        </p:nvSpPr>
        <p:spPr>
          <a:xfrm>
            <a:off x="4958383" y="2521878"/>
            <a:ext cx="1977588" cy="1679441"/>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lang="en-US" sz="1200" kern="1200" dirty="0" smtClean="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6" name="Text Placeholder 3"/>
          <p:cNvSpPr>
            <a:spLocks noGrp="1"/>
          </p:cNvSpPr>
          <p:nvPr>
            <p:ph type="body" sz="half" idx="22"/>
          </p:nvPr>
        </p:nvSpPr>
        <p:spPr>
          <a:xfrm>
            <a:off x="7289622" y="1113980"/>
            <a:ext cx="1970323" cy="382393"/>
          </a:xfrm>
          <a:prstGeom prst="rect">
            <a:avLst/>
          </a:prstGeom>
        </p:spPr>
        <p:txBody>
          <a:bodyPr anchor="ctr"/>
          <a:lstStyle>
            <a:lvl1pPr marL="228600" indent="-228600" algn="ctr">
              <a:buFont typeface="Arial" pitchFamily="34" charset="0"/>
              <a:buNone/>
              <a:defRPr sz="1000">
                <a:solidFill>
                  <a:schemeClr val="bg1"/>
                </a:solidFill>
                <a:latin typeface="Segoe UI Semibold" panose="020B0702040204020203"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8" name="Text Placeholder 3"/>
          <p:cNvSpPr>
            <a:spLocks noGrp="1"/>
          </p:cNvSpPr>
          <p:nvPr>
            <p:ph type="body" sz="half" idx="24"/>
          </p:nvPr>
        </p:nvSpPr>
        <p:spPr>
          <a:xfrm>
            <a:off x="7293412" y="2521878"/>
            <a:ext cx="1977588" cy="1679441"/>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lang="en-US" sz="1200" kern="1200" dirty="0" smtClean="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60959038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sign slide-2">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b="740"/>
          <a:stretch/>
        </p:blipFill>
        <p:spPr>
          <a:xfrm>
            <a:off x="0" y="466725"/>
            <a:ext cx="10058399" cy="5187659"/>
          </a:xfrm>
          <a:prstGeom prst="rect">
            <a:avLst/>
          </a:prstGeom>
        </p:spPr>
      </p:pic>
      <p:sp>
        <p:nvSpPr>
          <p:cNvPr id="7" name="Rectangle 6"/>
          <p:cNvSpPr/>
          <p:nvPr userDrawn="1"/>
        </p:nvSpPr>
        <p:spPr>
          <a:xfrm>
            <a:off x="0" y="461671"/>
            <a:ext cx="10058400" cy="5197767"/>
          </a:xfrm>
          <a:prstGeom prst="rect">
            <a:avLst/>
          </a:prstGeom>
          <a:gradFill flip="none" rotWithShape="1">
            <a:gsLst>
              <a:gs pos="0">
                <a:schemeClr val="bg1">
                  <a:alpha val="80000"/>
                  <a:lumMod val="100000"/>
                </a:schemeClr>
              </a:gs>
              <a:gs pos="37000">
                <a:schemeClr val="bg1">
                  <a:alpha val="75000"/>
                  <a:lumMod val="82000"/>
                  <a:lumOff val="18000"/>
                </a:schemeClr>
              </a:gs>
              <a:gs pos="100000">
                <a:schemeClr val="bg1">
                  <a:alpha val="35000"/>
                  <a:lumMod val="10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751517"/>
            <a:ext cx="10058400" cy="4907920"/>
          </a:xfrm>
          <a:prstGeom prst="rect">
            <a:avLst/>
          </a:prstGeom>
          <a:solidFill>
            <a:srgbClr val="DCE6F2">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1" y="466725"/>
            <a:ext cx="10058398" cy="5192713"/>
          </a:xfrm>
          <a:prstGeom prst="rect">
            <a:avLst/>
          </a:prstGeom>
          <a:gradFill flip="none" rotWithShape="1">
            <a:gsLst>
              <a:gs pos="0">
                <a:srgbClr val="C3C3C3">
                  <a:alpha val="50000"/>
                </a:srgbClr>
              </a:gs>
              <a:gs pos="46000">
                <a:srgbClr val="BFBFBF">
                  <a:alpha val="10000"/>
                </a:srgbClr>
              </a:gs>
              <a:gs pos="100000">
                <a:srgbClr val="BFBFBF">
                  <a:alpha val="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6"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26" name="Rectangle 25"/>
          <p:cNvSpPr/>
          <p:nvPr userDrawn="1"/>
        </p:nvSpPr>
        <p:spPr>
          <a:xfrm>
            <a:off x="0" y="466725"/>
            <a:ext cx="10058401" cy="381794"/>
          </a:xfrm>
          <a:prstGeom prst="rect">
            <a:avLst/>
          </a:prstGeom>
          <a:solidFill>
            <a:srgbClr val="435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7" name="Title 1"/>
          <p:cNvSpPr>
            <a:spLocks noGrp="1"/>
          </p:cNvSpPr>
          <p:nvPr>
            <p:ph type="title"/>
          </p:nvPr>
        </p:nvSpPr>
        <p:spPr>
          <a:xfrm>
            <a:off x="228600" y="461671"/>
            <a:ext cx="7257288" cy="386848"/>
          </a:xfrm>
          <a:prstGeom prst="rect">
            <a:avLst/>
          </a:prstGeom>
        </p:spPr>
        <p:txBody>
          <a:bodyPr anchor="ctr"/>
          <a:lstStyle>
            <a:lvl1pPr algn="l">
              <a:defRPr sz="1800" baseline="0">
                <a:solidFill>
                  <a:schemeClr val="bg1"/>
                </a:solidFill>
                <a:latin typeface="Segoe UI Light" panose="020B0502040204020203"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5" name="Text Placeholder 3"/>
          <p:cNvSpPr>
            <a:spLocks noGrp="1"/>
          </p:cNvSpPr>
          <p:nvPr>
            <p:ph type="body" sz="half" idx="24"/>
          </p:nvPr>
        </p:nvSpPr>
        <p:spPr>
          <a:xfrm>
            <a:off x="6452464" y="1579563"/>
            <a:ext cx="2715768" cy="2926556"/>
          </a:xfrm>
          <a:prstGeom prst="rect">
            <a:avLst/>
          </a:prstGeom>
          <a:solidFill>
            <a:schemeClr val="bg1"/>
          </a:solidFill>
          <a:ln>
            <a:noFill/>
          </a:ln>
          <a:effectLst>
            <a:outerShdw blurRad="406400" sy="23000" kx="1200000" algn="br" rotWithShape="0">
              <a:prstClr val="black">
                <a:alpha val="10000"/>
              </a:prstClr>
            </a:outerShdw>
          </a:effectLst>
        </p:spPr>
        <p:txBody>
          <a:bodyPr vert="horz" wrap="square" lIns="91440" tIns="45720" rIns="91440" bIns="45720" numCol="1" anchor="t" anchorCtr="0" compatLnSpc="1">
            <a:prstTxWarp prst="textNoShape">
              <a:avLst/>
            </a:prstTxWarp>
          </a:bodyPr>
          <a:lstStyle>
            <a:lvl1pPr marL="228600" indent="-228600">
              <a:defRPr lang="en-US" sz="1200" kern="1200" dirty="0" smtClean="0">
                <a:solidFill>
                  <a:schemeClr val="tx1">
                    <a:lumMod val="75000"/>
                    <a:lumOff val="25000"/>
                  </a:schemeClr>
                </a:solidFill>
                <a:latin typeface="Segoe UI" pitchFamily="34" charset="0"/>
                <a:ea typeface="Segoe UI" pitchFamily="34" charset="0"/>
                <a:cs typeface="Segoe UI" pitchFamily="34" charset="0"/>
              </a:defRPr>
            </a:lvl1pPr>
          </a:lstStyle>
          <a:p>
            <a:pPr marL="0" lvl="0"/>
            <a:endParaRPr lang="en-US" dirty="0" smtClean="0"/>
          </a:p>
          <a:p>
            <a:pPr marL="0" lvl="0"/>
            <a:r>
              <a:rPr lang="en-US" dirty="0" smtClean="0"/>
              <a:t>Click to edit Master text styles</a:t>
            </a:r>
          </a:p>
        </p:txBody>
      </p:sp>
      <p:sp>
        <p:nvSpPr>
          <p:cNvPr id="16" name="Text Placeholder 3"/>
          <p:cNvSpPr>
            <a:spLocks noGrp="1"/>
          </p:cNvSpPr>
          <p:nvPr>
            <p:ph type="body" sz="half" idx="23"/>
          </p:nvPr>
        </p:nvSpPr>
        <p:spPr>
          <a:xfrm>
            <a:off x="3374722" y="1579563"/>
            <a:ext cx="2715768" cy="2926556"/>
          </a:xfrm>
          <a:prstGeom prst="rect">
            <a:avLst/>
          </a:prstGeom>
          <a:solidFill>
            <a:schemeClr val="bg1"/>
          </a:solidFill>
          <a:ln>
            <a:noFill/>
          </a:ln>
          <a:effectLst>
            <a:outerShdw blurRad="406400" sy="23000" kx="1200000" algn="br" rotWithShape="0">
              <a:prstClr val="black">
                <a:alpha val="10000"/>
              </a:prstClr>
            </a:outerShdw>
          </a:effectLst>
        </p:spPr>
        <p:txBody>
          <a:bodyPr vert="horz" wrap="square" lIns="91440" tIns="45720" rIns="91440" bIns="45720" numCol="1" anchor="t" anchorCtr="0" compatLnSpc="1">
            <a:prstTxWarp prst="textNoShape">
              <a:avLst/>
            </a:prstTxWarp>
          </a:bodyPr>
          <a:lstStyle>
            <a:lvl1pPr marL="171450" indent="-171450">
              <a:buFont typeface="Arial" panose="020B0604020202020204" pitchFamily="34" charset="0"/>
              <a:buChar char="•"/>
              <a:defRPr lang="en-US" sz="1200" kern="1200" dirty="0" smtClean="0">
                <a:solidFill>
                  <a:schemeClr val="tx1">
                    <a:lumMod val="75000"/>
                    <a:lumOff val="25000"/>
                  </a:schemeClr>
                </a:solidFill>
                <a:latin typeface="Segoe UI" pitchFamily="34" charset="0"/>
                <a:ea typeface="Segoe UI" pitchFamily="34" charset="0"/>
                <a:cs typeface="Segoe UI" pitchFamily="34" charset="0"/>
              </a:defRPr>
            </a:lvl1pPr>
          </a:lstStyle>
          <a:p>
            <a:pPr marL="0" lvl="0"/>
            <a:endParaRPr lang="en-US" dirty="0" smtClean="0"/>
          </a:p>
          <a:p>
            <a:pPr marL="0" lvl="0"/>
            <a:r>
              <a:rPr lang="en-US" dirty="0" smtClean="0"/>
              <a:t>Click to edit Master text styles</a:t>
            </a:r>
          </a:p>
        </p:txBody>
      </p:sp>
      <p:sp>
        <p:nvSpPr>
          <p:cNvPr id="17" name="Text Placeholder 3"/>
          <p:cNvSpPr>
            <a:spLocks noGrp="1"/>
          </p:cNvSpPr>
          <p:nvPr>
            <p:ph type="body" sz="half" idx="21"/>
          </p:nvPr>
        </p:nvSpPr>
        <p:spPr>
          <a:xfrm>
            <a:off x="310252" y="1579563"/>
            <a:ext cx="2715768" cy="2926556"/>
          </a:xfrm>
          <a:prstGeom prst="rect">
            <a:avLst/>
          </a:prstGeom>
          <a:solidFill>
            <a:schemeClr val="bg1"/>
          </a:solidFill>
          <a:ln>
            <a:noFill/>
          </a:ln>
          <a:effectLst>
            <a:outerShdw blurRad="406400" sy="23000" kx="1200000" algn="br" rotWithShape="0">
              <a:prstClr val="black">
                <a:alpha val="10000"/>
              </a:prstClr>
            </a:outerShdw>
          </a:effectLst>
        </p:spPr>
        <p:txBody>
          <a:bodyPr vert="horz" wrap="square" lIns="91440" tIns="45720" rIns="91440" bIns="45720" numCol="1" anchor="t" anchorCtr="0" compatLnSpc="1">
            <a:prstTxWarp prst="textNoShape">
              <a:avLst/>
            </a:prstTxWarp>
          </a:bodyPr>
          <a:lstStyle>
            <a:lvl1pPr marL="228600" indent="-228600">
              <a:defRPr lang="en-US" sz="1200" kern="1200" dirty="0" smtClean="0">
                <a:solidFill>
                  <a:schemeClr val="tx1">
                    <a:lumMod val="75000"/>
                    <a:lumOff val="25000"/>
                  </a:schemeClr>
                </a:solidFill>
                <a:latin typeface="Segoe UI" pitchFamily="34" charset="0"/>
                <a:ea typeface="Segoe UI" pitchFamily="34" charset="0"/>
                <a:cs typeface="Segoe UI" pitchFamily="34" charset="0"/>
              </a:defRPr>
            </a:lvl1pPr>
          </a:lstStyle>
          <a:p>
            <a:pPr marL="0" lvl="0"/>
            <a:endParaRPr lang="en-US" dirty="0" smtClean="0"/>
          </a:p>
          <a:p>
            <a:pPr marL="0" lvl="0"/>
            <a:r>
              <a:rPr lang="en-US" dirty="0" smtClean="0"/>
              <a:t>Click to edit Master text styles</a:t>
            </a:r>
          </a:p>
        </p:txBody>
      </p:sp>
      <p:sp>
        <p:nvSpPr>
          <p:cNvPr id="18" name="Text Placeholder 3"/>
          <p:cNvSpPr>
            <a:spLocks noGrp="1"/>
          </p:cNvSpPr>
          <p:nvPr>
            <p:ph type="body" sz="half" idx="11"/>
          </p:nvPr>
        </p:nvSpPr>
        <p:spPr>
          <a:xfrm>
            <a:off x="6452464" y="1072005"/>
            <a:ext cx="2719712" cy="538514"/>
          </a:xfrm>
          <a:prstGeom prst="rect">
            <a:avLst/>
          </a:prstGeom>
          <a:solidFill>
            <a:srgbClr val="4FB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1400" kern="1200" dirty="0" smtClean="0">
                <a:solidFill>
                  <a:schemeClr val="lt1"/>
                </a:solidFill>
                <a:latin typeface="Segoe UI Semibold" panose="020B0702040204020203" pitchFamily="34" charset="0"/>
                <a:ea typeface="+mn-ea"/>
                <a:cs typeface="+mn-cs"/>
              </a:defRPr>
            </a:lvl1pPr>
          </a:lstStyle>
          <a:p>
            <a:pPr marL="0" lvl="0"/>
            <a:r>
              <a:rPr lang="en-US" dirty="0" smtClean="0"/>
              <a:t>Click to edit Master text styles</a:t>
            </a:r>
          </a:p>
        </p:txBody>
      </p:sp>
      <p:sp>
        <p:nvSpPr>
          <p:cNvPr id="19" name="Text Placeholder 3"/>
          <p:cNvSpPr>
            <a:spLocks noGrp="1"/>
          </p:cNvSpPr>
          <p:nvPr>
            <p:ph type="body" sz="half" idx="10"/>
          </p:nvPr>
        </p:nvSpPr>
        <p:spPr>
          <a:xfrm>
            <a:off x="3374722" y="1072005"/>
            <a:ext cx="2719712" cy="538514"/>
          </a:xfrm>
          <a:prstGeom prst="rect">
            <a:avLst/>
          </a:prstGeom>
          <a:solidFill>
            <a:srgbClr val="0494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1400" kern="1200" dirty="0" smtClean="0">
                <a:solidFill>
                  <a:schemeClr val="lt1"/>
                </a:solidFill>
                <a:latin typeface="Segoe UI Semibold" panose="020B0702040204020203" pitchFamily="34" charset="0"/>
                <a:ea typeface="+mn-ea"/>
                <a:cs typeface="+mn-cs"/>
              </a:defRPr>
            </a:lvl1pPr>
          </a:lstStyle>
          <a:p>
            <a:pPr marL="0" lvl="0" algn="ctr"/>
            <a:r>
              <a:rPr lang="en-US" dirty="0" smtClean="0"/>
              <a:t>Click to edit Master text styles</a:t>
            </a:r>
          </a:p>
        </p:txBody>
      </p:sp>
      <p:sp>
        <p:nvSpPr>
          <p:cNvPr id="20" name="Text Placeholder 3"/>
          <p:cNvSpPr>
            <a:spLocks noGrp="1"/>
          </p:cNvSpPr>
          <p:nvPr>
            <p:ph type="body" sz="half" idx="22"/>
          </p:nvPr>
        </p:nvSpPr>
        <p:spPr>
          <a:xfrm>
            <a:off x="301721" y="1072005"/>
            <a:ext cx="2719712" cy="538514"/>
          </a:xfrm>
          <a:prstGeom prst="rect">
            <a:avLst/>
          </a:prstGeom>
          <a:solidFill>
            <a:srgbClr val="2F5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1400" kern="1200" dirty="0" smtClean="0">
                <a:solidFill>
                  <a:schemeClr val="lt1"/>
                </a:solidFill>
                <a:latin typeface="Segoe UI Semibold" panose="020B0702040204020203" pitchFamily="34" charset="0"/>
                <a:ea typeface="+mn-ea"/>
                <a:cs typeface="+mn-cs"/>
              </a:defRPr>
            </a:lvl1pPr>
          </a:lstStyle>
          <a:p>
            <a:pPr marL="0" lvl="0" algn="ctr"/>
            <a:r>
              <a:rPr lang="en-US" dirty="0" smtClean="0"/>
              <a:t>Click to edit Master text styles</a:t>
            </a:r>
          </a:p>
        </p:txBody>
      </p:sp>
    </p:spTree>
    <p:extLst>
      <p:ext uri="{BB962C8B-B14F-4D97-AF65-F5344CB8AC3E}">
        <p14:creationId xmlns:p14="http://schemas.microsoft.com/office/powerpoint/2010/main" val="375863636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ata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643"/>
          <a:stretch/>
        </p:blipFill>
        <p:spPr>
          <a:xfrm>
            <a:off x="0" y="466726"/>
            <a:ext cx="10058400" cy="5192712"/>
          </a:xfrm>
          <a:prstGeom prst="rect">
            <a:avLst/>
          </a:prstGeom>
        </p:spPr>
      </p:pic>
      <p:sp>
        <p:nvSpPr>
          <p:cNvPr id="9" name="Rectangle 8"/>
          <p:cNvSpPr/>
          <p:nvPr userDrawn="1"/>
        </p:nvSpPr>
        <p:spPr>
          <a:xfrm>
            <a:off x="0" y="466725"/>
            <a:ext cx="10058400" cy="5192712"/>
          </a:xfrm>
          <a:prstGeom prst="rect">
            <a:avLst/>
          </a:prstGeom>
          <a:gradFill flip="none" rotWithShape="1">
            <a:gsLst>
              <a:gs pos="0">
                <a:schemeClr val="bg1">
                  <a:lumMod val="95000"/>
                  <a:alpha val="60000"/>
                </a:schemeClr>
              </a:gs>
              <a:gs pos="49000">
                <a:schemeClr val="bg1">
                  <a:lumMod val="100000"/>
                  <a:alpha val="85000"/>
                </a:schemeClr>
              </a:gs>
              <a:gs pos="100000">
                <a:schemeClr val="bg1">
                  <a:alpha val="9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467519"/>
            <a:ext cx="10058400" cy="5192712"/>
          </a:xfrm>
          <a:prstGeom prst="rect">
            <a:avLst/>
          </a:prstGeom>
          <a:solidFill>
            <a:srgbClr val="DCE6F2">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0" y="466725"/>
            <a:ext cx="10058401" cy="5192713"/>
          </a:xfrm>
          <a:prstGeom prst="rect">
            <a:avLst/>
          </a:prstGeom>
          <a:gradFill flip="none" rotWithShape="1">
            <a:gsLst>
              <a:gs pos="0">
                <a:srgbClr val="C3C3C3">
                  <a:alpha val="50000"/>
                </a:srgbClr>
              </a:gs>
              <a:gs pos="46000">
                <a:srgbClr val="BFBFBF">
                  <a:alpha val="10000"/>
                </a:srgbClr>
              </a:gs>
              <a:gs pos="100000">
                <a:srgbClr val="BFBFBF">
                  <a:alpha val="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7"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14" name="Rectangle 13"/>
          <p:cNvSpPr/>
          <p:nvPr userDrawn="1"/>
        </p:nvSpPr>
        <p:spPr>
          <a:xfrm>
            <a:off x="0" y="466725"/>
            <a:ext cx="10058401" cy="381794"/>
          </a:xfrm>
          <a:prstGeom prst="rect">
            <a:avLst/>
          </a:prstGeom>
          <a:solidFill>
            <a:srgbClr val="435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5" name="Title 1"/>
          <p:cNvSpPr>
            <a:spLocks noGrp="1"/>
          </p:cNvSpPr>
          <p:nvPr>
            <p:ph type="title"/>
          </p:nvPr>
        </p:nvSpPr>
        <p:spPr>
          <a:xfrm>
            <a:off x="228600" y="461671"/>
            <a:ext cx="7257288" cy="386848"/>
          </a:xfrm>
          <a:prstGeom prst="rect">
            <a:avLst/>
          </a:prstGeom>
        </p:spPr>
        <p:txBody>
          <a:bodyPr anchor="ctr"/>
          <a:lstStyle>
            <a:lvl1pPr algn="l">
              <a:defRPr sz="1800" baseline="0">
                <a:solidFill>
                  <a:schemeClr val="bg1"/>
                </a:solidFill>
                <a:latin typeface="Segoe UI Light" panose="020B0502040204020203"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6" name="Rectangle 15"/>
          <p:cNvSpPr/>
          <p:nvPr userDrawn="1"/>
        </p:nvSpPr>
        <p:spPr>
          <a:xfrm>
            <a:off x="304800" y="1076325"/>
            <a:ext cx="9448800" cy="4115594"/>
          </a:xfrm>
          <a:prstGeom prst="rect">
            <a:avLst/>
          </a:prstGeom>
          <a:solidFill>
            <a:srgbClr val="FFFFFF">
              <a:alpha val="69804"/>
            </a:srgbClr>
          </a:solidFill>
          <a:ln>
            <a:noFill/>
          </a:ln>
          <a:effectLst>
            <a:outerShdw blurRad="406400" sy="23000" kx="1200000" algn="br"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9" name="Text Placeholder 1"/>
          <p:cNvSpPr>
            <a:spLocks noGrp="1"/>
          </p:cNvSpPr>
          <p:nvPr>
            <p:ph type="body" sz="half" idx="2"/>
          </p:nvPr>
        </p:nvSpPr>
        <p:spPr>
          <a:xfrm>
            <a:off x="304800" y="1153319"/>
            <a:ext cx="7269734" cy="3612070"/>
          </a:xfrm>
          <a:prstGeom prst="rect">
            <a:avLst/>
          </a:prstGeom>
        </p:spPr>
        <p:txBody>
          <a:bodyPr/>
          <a:lstStyle>
            <a:lvl1pPr indent="-228600">
              <a:defRPr sz="1400">
                <a:solidFill>
                  <a:schemeClr val="tx1">
                    <a:lumMod val="50000"/>
                    <a:lumOff val="50000"/>
                  </a:schemeClr>
                </a:solidFill>
                <a:latin typeface="Segoe UI "/>
              </a:defRPr>
            </a:lvl1pPr>
          </a:lstStyle>
          <a:p>
            <a:endParaRPr lang="en-US" dirty="0"/>
          </a:p>
        </p:txBody>
      </p:sp>
    </p:spTree>
    <p:extLst>
      <p:ext uri="{BB962C8B-B14F-4D97-AF65-F5344CB8AC3E}">
        <p14:creationId xmlns:p14="http://schemas.microsoft.com/office/powerpoint/2010/main" val="32563947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466725"/>
            <a:ext cx="10058397" cy="5226323"/>
          </a:xfrm>
          <a:prstGeom prst="rect">
            <a:avLst/>
          </a:prstGeom>
        </p:spPr>
      </p:pic>
      <p:sp>
        <p:nvSpPr>
          <p:cNvPr id="6"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Tree>
    <p:extLst>
      <p:ext uri="{BB962C8B-B14F-4D97-AF65-F5344CB8AC3E}">
        <p14:creationId xmlns:p14="http://schemas.microsoft.com/office/powerpoint/2010/main" val="414804836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hank you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3560" t="8270" r="2464" b="2246"/>
          <a:stretch/>
        </p:blipFill>
        <p:spPr>
          <a:xfrm>
            <a:off x="0" y="-1"/>
            <a:ext cx="10058399" cy="5659439"/>
          </a:xfrm>
          <a:prstGeom prst="rect">
            <a:avLst/>
          </a:prstGeom>
        </p:spPr>
      </p:pic>
    </p:spTree>
    <p:extLst>
      <p:ext uri="{BB962C8B-B14F-4D97-AF65-F5344CB8AC3E}">
        <p14:creationId xmlns:p14="http://schemas.microsoft.com/office/powerpoint/2010/main" val="274484449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10" descr="iStock_000002285402XSmall_02.jpg"/>
          <p:cNvPicPr>
            <a:picLocks noChangeAspect="1"/>
          </p:cNvPicPr>
          <p:nvPr userDrawn="1"/>
        </p:nvPicPr>
        <p:blipFill rotWithShape="1">
          <a:blip r:embed="rId10">
            <a:lum bright="-6000"/>
            <a:extLst>
              <a:ext uri="{BEBA8EAE-BF5A-486C-A8C5-ECC9F3942E4B}">
                <a14:imgProps xmlns:a14="http://schemas.microsoft.com/office/drawing/2010/main">
                  <a14:imgLayer r:embed="rId11">
                    <a14:imgEffect>
                      <a14:sharpenSoften amount="50000"/>
                    </a14:imgEffect>
                    <a14:imgEffect>
                      <a14:colorTemperature colorTemp="4700"/>
                    </a14:imgEffect>
                  </a14:imgLayer>
                </a14:imgProps>
              </a:ext>
              <a:ext uri="{28A0092B-C50C-407E-A947-70E740481C1C}">
                <a14:useLocalDpi xmlns:a14="http://schemas.microsoft.com/office/drawing/2010/main" val="0"/>
              </a:ext>
            </a:extLst>
          </a:blip>
          <a:srcRect l="150" t="7298" b="16314"/>
          <a:stretch/>
        </p:blipFill>
        <p:spPr bwMode="auto">
          <a:xfrm>
            <a:off x="2" y="466724"/>
            <a:ext cx="10058400" cy="5193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2" y="466724"/>
            <a:ext cx="10058400" cy="5192713"/>
          </a:xfrm>
          <a:prstGeom prst="rect">
            <a:avLst/>
          </a:prstGeom>
          <a:gradFill flip="none" rotWithShape="1">
            <a:gsLst>
              <a:gs pos="48000">
                <a:srgbClr val="183251">
                  <a:alpha val="80000"/>
                </a:srgbClr>
              </a:gs>
              <a:gs pos="1000">
                <a:srgbClr val="254061">
                  <a:shade val="30000"/>
                  <a:satMod val="115000"/>
                  <a:alpha val="60000"/>
                </a:srgbClr>
              </a:gs>
              <a:gs pos="100000">
                <a:srgbClr val="254061">
                  <a:shade val="100000"/>
                  <a:satMod val="115000"/>
                </a:srgbClr>
              </a:gs>
            </a:gsLst>
            <a:lin ang="13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2" y="466724"/>
            <a:ext cx="10058400" cy="5192713"/>
          </a:xfrm>
          <a:prstGeom prst="rect">
            <a:avLst/>
          </a:prstGeom>
          <a:gradFill flip="none" rotWithShape="1">
            <a:gsLst>
              <a:gs pos="0">
                <a:schemeClr val="accent1">
                  <a:lumMod val="50000"/>
                  <a:alpha val="30000"/>
                </a:schemeClr>
              </a:gs>
              <a:gs pos="50000">
                <a:schemeClr val="tx2">
                  <a:lumMod val="50000"/>
                  <a:alpha val="60000"/>
                </a:schemeClr>
              </a:gs>
              <a:gs pos="100000">
                <a:schemeClr val="bg1">
                  <a:lumMod val="0"/>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pic>
        <p:nvPicPr>
          <p:cNvPr id="7"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311150" y="85227"/>
            <a:ext cx="1236943" cy="273870"/>
          </a:xfrm>
          <a:prstGeom prst="rect">
            <a:avLst/>
          </a:prstGeom>
        </p:spPr>
      </p:pic>
      <p:sp>
        <p:nvSpPr>
          <p:cNvPr id="8" name="TextBox 7"/>
          <p:cNvSpPr txBox="1"/>
          <p:nvPr userDrawn="1"/>
        </p:nvSpPr>
        <p:spPr>
          <a:xfrm>
            <a:off x="8763000" y="118110"/>
            <a:ext cx="1082529" cy="230832"/>
          </a:xfrm>
          <a:prstGeom prst="rect">
            <a:avLst/>
          </a:prstGeom>
          <a:noFill/>
        </p:spPr>
        <p:txBody>
          <a:bodyPr wrap="square" rtlCol="0">
            <a:spAutoFit/>
          </a:bodyPr>
          <a:lstStyle/>
          <a:p>
            <a:pPr algn="r"/>
            <a:r>
              <a:rPr lang="en-US" sz="9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rgbClr val="0070C0"/>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41668143"/>
      </p:ext>
    </p:extLst>
  </p:cSld>
  <p:clrMap bg1="lt1" tx1="dk1" bg2="lt2" tx2="dk2" accent1="accent1" accent2="accent2" accent3="accent3" accent4="accent4" accent5="accent5" accent6="accent6" hlink="hlink" folHlink="folHlink"/>
  <p:sldLayoutIdLst>
    <p:sldLayoutId id="2147483720" r:id="rId1"/>
    <p:sldLayoutId id="2147483727" r:id="rId2"/>
    <p:sldLayoutId id="2147483729" r:id="rId3"/>
    <p:sldLayoutId id="2147483725" r:id="rId4"/>
    <p:sldLayoutId id="2147483711" r:id="rId5"/>
    <p:sldLayoutId id="2147483707" r:id="rId6"/>
    <p:sldLayoutId id="2147483710" r:id="rId7"/>
    <p:sldLayoutId id="2147483719" r:id="rId8"/>
  </p:sldLayoutIdLst>
  <p:timing>
    <p:tnLst>
      <p:par>
        <p:cTn id="1" dur="indefinite" restart="never" nodeType="tmRoot"/>
      </p:par>
    </p:tnLst>
  </p:timing>
  <p:txStyles>
    <p:titleStyle>
      <a:lvl1pPr algn="ctr" defTabSz="914400" rtl="0" eaLnBrk="1" latinLnBrk="0" hangingPunct="1">
        <a:spcBef>
          <a:spcPct val="0"/>
        </a:spcBef>
        <a:buNone/>
        <a:defRPr sz="2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5.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7.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image" Target="../media/image16.wmf"/><Relationship Id="rId4"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18.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19.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3.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3.xml"/><Relationship Id="rId1" Type="http://schemas.openxmlformats.org/officeDocument/2006/relationships/slideLayout" Target="../slideLayouts/slideLayout6.xml"/><Relationship Id="rId5" Type="http://schemas.microsoft.com/office/2007/relationships/hdphoto" Target="../media/hdphoto3.wdp"/><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4.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1.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194552" y="5074912"/>
            <a:ext cx="9559047" cy="276999"/>
          </a:xfrm>
          <a:prstGeom prst="rect">
            <a:avLst/>
          </a:prstGeom>
          <a:noFill/>
        </p:spPr>
        <p:txBody>
          <a:bodyPr wrap="square" rtlCol="0">
            <a:spAutoFit/>
          </a:bodyPr>
          <a:lstStyle/>
          <a:p>
            <a:pPr fontAlgn="base">
              <a:spcBef>
                <a:spcPct val="0"/>
              </a:spcBef>
              <a:spcAft>
                <a:spcPct val="0"/>
              </a:spcAft>
            </a:pPr>
            <a:r>
              <a:rPr lang="en-US" sz="600" dirty="0">
                <a:solidFill>
                  <a:schemeClr val="bg1">
                    <a:lumMod val="65000"/>
                  </a:schemeClr>
                </a:solidFill>
                <a:latin typeface="Segoe UI Light" panose="020B0502040204020203" pitchFamily="34" charset="0"/>
                <a:ea typeface="Segoe UI" panose="020B0502040204020203" pitchFamily="34" charset="0"/>
                <a:cs typeface="Segoe UI" panose="020B0502040204020203" pitchFamily="34" charset="0"/>
              </a:rPr>
              <a:t>This document and all its contents contain information from Cybage Software Private Limited which may be privileged, confidential, or otherwise protected from disclosure. The information is intended to be for the addressee(s) only. Any unauthorized disclosure, copy, distribution, or use of the contents of this message is strictly prohibited. </a:t>
            </a:r>
          </a:p>
        </p:txBody>
      </p:sp>
      <p:sp>
        <p:nvSpPr>
          <p:cNvPr id="10" name="Title 9"/>
          <p:cNvSpPr>
            <a:spLocks noGrp="1"/>
          </p:cNvSpPr>
          <p:nvPr>
            <p:ph type="title"/>
          </p:nvPr>
        </p:nvSpPr>
        <p:spPr/>
        <p:txBody>
          <a:bodyPr/>
          <a:lstStyle/>
          <a:p>
            <a:r>
              <a:rPr lang="en-US" dirty="0" smtClean="0"/>
              <a:t>PHP Unit Testing</a:t>
            </a:r>
            <a:endParaRPr lang="en-US" dirty="0"/>
          </a:p>
        </p:txBody>
      </p:sp>
      <p:sp>
        <p:nvSpPr>
          <p:cNvPr id="12" name="Text Placeholder 11"/>
          <p:cNvSpPr>
            <a:spLocks noGrp="1"/>
          </p:cNvSpPr>
          <p:nvPr>
            <p:ph type="body" sz="half" idx="21"/>
          </p:nvPr>
        </p:nvSpPr>
        <p:spPr/>
        <p:txBody>
          <a:bodyPr/>
          <a:lstStyle/>
          <a:p>
            <a:r>
              <a:rPr lang="en-US" dirty="0" smtClean="0"/>
              <a:t>Authored by: Sunil Sharma</a:t>
            </a:r>
            <a:endParaRPr lang="en-US" dirty="0"/>
          </a:p>
        </p:txBody>
      </p:sp>
      <p:sp>
        <p:nvSpPr>
          <p:cNvPr id="13" name="Text Placeholder 12"/>
          <p:cNvSpPr>
            <a:spLocks noGrp="1"/>
          </p:cNvSpPr>
          <p:nvPr>
            <p:ph type="body" sz="half" idx="22"/>
          </p:nvPr>
        </p:nvSpPr>
        <p:spPr/>
        <p:txBody>
          <a:bodyPr/>
          <a:lstStyle/>
          <a:p>
            <a:r>
              <a:rPr lang="en-US" dirty="0" smtClean="0"/>
              <a:t>Presented by: Sunil Sharma</a:t>
            </a:r>
            <a:endParaRPr lang="en-US" dirty="0"/>
          </a:p>
        </p:txBody>
      </p:sp>
    </p:spTree>
    <p:extLst>
      <p:ext uri="{BB962C8B-B14F-4D97-AF65-F5344CB8AC3E}">
        <p14:creationId xmlns:p14="http://schemas.microsoft.com/office/powerpoint/2010/main" val="3875375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Conventions</a:t>
            </a:r>
            <a:endParaRPr lang="en-US" dirty="0"/>
          </a:p>
        </p:txBody>
      </p:sp>
      <p:sp>
        <p:nvSpPr>
          <p:cNvPr id="3" name="Text Placeholder 2"/>
          <p:cNvSpPr>
            <a:spLocks noGrp="1"/>
          </p:cNvSpPr>
          <p:nvPr>
            <p:ph type="body" sz="half" idx="2"/>
          </p:nvPr>
        </p:nvSpPr>
        <p:spPr/>
        <p:txBody>
          <a:bodyPr/>
          <a:lstStyle/>
          <a:p>
            <a:r>
              <a:rPr lang="en-US" dirty="0" smtClean="0"/>
              <a:t>File structure and filenames</a:t>
            </a:r>
          </a:p>
          <a:p>
            <a:pPr lvl="1"/>
            <a:r>
              <a:rPr lang="en-US" sz="1100" dirty="0"/>
              <a:t>Your tests should mirror your codebase directly but within its own folder, and test files must match the file they are testing, with Test </a:t>
            </a:r>
            <a:r>
              <a:rPr lang="en-US" sz="1100" dirty="0" smtClean="0"/>
              <a:t>appended</a:t>
            </a:r>
            <a:endParaRPr lang="en-US" sz="1100" b="1" dirty="0" smtClean="0"/>
          </a:p>
        </p:txBody>
      </p:sp>
      <p:graphicFrame>
        <p:nvGraphicFramePr>
          <p:cNvPr id="5" name="Object 4"/>
          <p:cNvGraphicFramePr>
            <a:graphicFrameLocks noChangeAspect="1"/>
          </p:cNvGraphicFramePr>
          <p:nvPr>
            <p:extLst>
              <p:ext uri="{D42A27DB-BD31-4B8C-83A1-F6EECF244321}">
                <p14:modId xmlns:p14="http://schemas.microsoft.com/office/powerpoint/2010/main" val="4106384840"/>
              </p:ext>
            </p:extLst>
          </p:nvPr>
        </p:nvGraphicFramePr>
        <p:xfrm>
          <a:off x="762000" y="1915319"/>
          <a:ext cx="6711950" cy="2414588"/>
        </p:xfrm>
        <a:graphic>
          <a:graphicData uri="http://schemas.openxmlformats.org/presentationml/2006/ole">
            <mc:AlternateContent xmlns:mc="http://schemas.openxmlformats.org/markup-compatibility/2006">
              <mc:Choice xmlns:v="urn:schemas-microsoft-com:vml" Requires="v">
                <p:oleObj spid="_x0000_s2204" name="Document" r:id="rId3" imgW="6711840" imgH="2414520" progId="Word.OpenDocumentText.12">
                  <p:embed/>
                </p:oleObj>
              </mc:Choice>
              <mc:Fallback>
                <p:oleObj name="Document" r:id="rId3" imgW="6711840" imgH="2414520" progId="Word.OpenDocumentText.12">
                  <p:embed/>
                  <p:pic>
                    <p:nvPicPr>
                      <p:cNvPr id="0" name=""/>
                      <p:cNvPicPr/>
                      <p:nvPr/>
                    </p:nvPicPr>
                    <p:blipFill>
                      <a:blip r:embed="rId4"/>
                      <a:stretch>
                        <a:fillRect/>
                      </a:stretch>
                    </p:blipFill>
                    <p:spPr>
                      <a:xfrm>
                        <a:off x="762000" y="1915319"/>
                        <a:ext cx="6711950" cy="2414588"/>
                      </a:xfrm>
                      <a:prstGeom prst="rect">
                        <a:avLst/>
                      </a:prstGeom>
                    </p:spPr>
                  </p:pic>
                </p:oleObj>
              </mc:Fallback>
            </mc:AlternateContent>
          </a:graphicData>
        </a:graphic>
      </p:graphicFrame>
    </p:spTree>
    <p:extLst>
      <p:ext uri="{BB962C8B-B14F-4D97-AF65-F5344CB8AC3E}">
        <p14:creationId xmlns:p14="http://schemas.microsoft.com/office/powerpoint/2010/main" val="24879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Conventions (Continued..)</a:t>
            </a:r>
            <a:endParaRPr lang="en-US" dirty="0"/>
          </a:p>
        </p:txBody>
      </p:sp>
      <p:sp>
        <p:nvSpPr>
          <p:cNvPr id="3" name="Text Placeholder 2"/>
          <p:cNvSpPr>
            <a:spLocks noGrp="1"/>
          </p:cNvSpPr>
          <p:nvPr>
            <p:ph type="body" sz="half" idx="2"/>
          </p:nvPr>
        </p:nvSpPr>
        <p:spPr/>
        <p:txBody>
          <a:bodyPr/>
          <a:lstStyle/>
          <a:p>
            <a:r>
              <a:rPr lang="en-US" dirty="0" smtClean="0"/>
              <a:t>Class names</a:t>
            </a:r>
          </a:p>
          <a:p>
            <a:pPr lvl="1"/>
            <a:r>
              <a:rPr lang="en-US" sz="1200" dirty="0" smtClean="0"/>
              <a:t>Class names </a:t>
            </a:r>
            <a:r>
              <a:rPr lang="en-US" sz="1200" dirty="0"/>
              <a:t>are exactly the same as filenames. Whatever you have named your file should be the name of your class - which should be true for your non-test code anyway!</a:t>
            </a:r>
          </a:p>
          <a:p>
            <a:r>
              <a:rPr lang="en-US" dirty="0"/>
              <a:t>Method (test) </a:t>
            </a:r>
            <a:r>
              <a:rPr lang="en-US" dirty="0" smtClean="0"/>
              <a:t>names</a:t>
            </a:r>
          </a:p>
          <a:p>
            <a:pPr lvl="1"/>
            <a:r>
              <a:rPr lang="en-US" sz="1200" dirty="0"/>
              <a:t>Your test method names should start with </a:t>
            </a:r>
            <a:r>
              <a:rPr lang="en-US" sz="1200" dirty="0">
                <a:solidFill>
                  <a:srgbClr val="C00000"/>
                </a:solidFill>
              </a:rPr>
              <a:t>test</a:t>
            </a:r>
            <a:r>
              <a:rPr lang="en-US" sz="1200" dirty="0"/>
              <a:t>, in lower </a:t>
            </a:r>
            <a:r>
              <a:rPr lang="en-US" sz="1200" dirty="0" smtClean="0"/>
              <a:t>case</a:t>
            </a:r>
          </a:p>
          <a:p>
            <a:pPr lvl="1"/>
            <a:r>
              <a:rPr lang="en-US" sz="1200" dirty="0"/>
              <a:t>For example, if you are testing a method called </a:t>
            </a:r>
            <a:r>
              <a:rPr lang="en-US" sz="1200" dirty="0" err="1">
                <a:solidFill>
                  <a:srgbClr val="C00000"/>
                </a:solidFill>
              </a:rPr>
              <a:t>verifyAccount</a:t>
            </a:r>
            <a:r>
              <a:rPr lang="en-US" sz="1200" dirty="0" smtClean="0">
                <a:solidFill>
                  <a:srgbClr val="C00000"/>
                </a:solidFill>
              </a:rPr>
              <a:t>()</a:t>
            </a:r>
            <a:r>
              <a:rPr lang="en-US" sz="1200" dirty="0" smtClean="0"/>
              <a:t>, name your test </a:t>
            </a:r>
            <a:r>
              <a:rPr lang="en-US" sz="1200" dirty="0" err="1" smtClean="0">
                <a:solidFill>
                  <a:srgbClr val="C00000"/>
                </a:solidFill>
              </a:rPr>
              <a:t>testVerifyAccount</a:t>
            </a:r>
            <a:r>
              <a:rPr lang="en-US" sz="1200" dirty="0" smtClean="0">
                <a:solidFill>
                  <a:srgbClr val="C00000"/>
                </a:solidFill>
              </a:rPr>
              <a:t> ()</a:t>
            </a:r>
            <a:endParaRPr lang="en-US" sz="1200" dirty="0">
              <a:solidFill>
                <a:srgbClr val="C00000"/>
              </a:solidFill>
            </a:endParaRPr>
          </a:p>
          <a:p>
            <a:r>
              <a:rPr lang="en-US" dirty="0"/>
              <a:t>Methods must be </a:t>
            </a:r>
            <a:r>
              <a:rPr lang="en-US" dirty="0" smtClean="0"/>
              <a:t>public</a:t>
            </a:r>
          </a:p>
          <a:p>
            <a:pPr lvl="1"/>
            <a:r>
              <a:rPr lang="en-US" sz="1200" dirty="0"/>
              <a:t>PHPUnit is unable to run tests that are either protected or private - they must be public</a:t>
            </a:r>
            <a:endParaRPr lang="en-US" dirty="0"/>
          </a:p>
          <a:p>
            <a:r>
              <a:rPr lang="en-US" dirty="0"/>
              <a:t>Extends </a:t>
            </a:r>
            <a:r>
              <a:rPr lang="en-US" dirty="0" smtClean="0"/>
              <a:t>PHPUnit</a:t>
            </a:r>
          </a:p>
          <a:p>
            <a:pPr lvl="1"/>
            <a:r>
              <a:rPr lang="en-US" sz="1200" dirty="0"/>
              <a:t>Your classes must extend the </a:t>
            </a:r>
            <a:r>
              <a:rPr lang="en-US" sz="1200" dirty="0" err="1">
                <a:solidFill>
                  <a:srgbClr val="C00000"/>
                </a:solidFill>
              </a:rPr>
              <a:t>PHPUnit_Framework_TestCase</a:t>
            </a:r>
            <a:r>
              <a:rPr lang="en-US" sz="1200" dirty="0"/>
              <a:t> class, or extend a class that does</a:t>
            </a:r>
            <a:endParaRPr lang="en-US" sz="2400" dirty="0"/>
          </a:p>
        </p:txBody>
      </p:sp>
      <p:sp>
        <p:nvSpPr>
          <p:cNvPr id="4" name="Text Placeholder 2"/>
          <p:cNvSpPr txBox="1">
            <a:spLocks/>
          </p:cNvSpPr>
          <p:nvPr/>
        </p:nvSpPr>
        <p:spPr>
          <a:xfrm>
            <a:off x="304800" y="1153319"/>
            <a:ext cx="7269734" cy="3612070"/>
          </a:xfrm>
          <a:prstGeom prst="rect">
            <a:avLst/>
          </a:prstGeom>
        </p:spPr>
        <p:txBody>
          <a:bodyPr/>
          <a:lstStyle>
            <a:lvl1pPr marL="342900" indent="-228600" algn="l" defTabSz="914400" rtl="0" eaLnBrk="1" latinLnBrk="0" hangingPunct="1">
              <a:spcBef>
                <a:spcPct val="20000"/>
              </a:spcBef>
              <a:buFont typeface="Arial" pitchFamily="34" charset="0"/>
              <a:buChar char="•"/>
              <a:defRPr sz="1400" kern="1200">
                <a:solidFill>
                  <a:schemeClr val="tx1">
                    <a:lumMod val="50000"/>
                    <a:lumOff val="50000"/>
                  </a:schemeClr>
                </a:solidFill>
                <a:latin typeface="Segoe UI "/>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b="1" dirty="0"/>
          </a:p>
        </p:txBody>
      </p:sp>
    </p:spTree>
    <p:extLst>
      <p:ext uri="{BB962C8B-B14F-4D97-AF65-F5344CB8AC3E}">
        <p14:creationId xmlns:p14="http://schemas.microsoft.com/office/powerpoint/2010/main" val="6474856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PHPUnit Test</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534090640"/>
              </p:ext>
            </p:extLst>
          </p:nvPr>
        </p:nvGraphicFramePr>
        <p:xfrm>
          <a:off x="457200" y="1153319"/>
          <a:ext cx="2994025" cy="3252787"/>
        </p:xfrm>
        <a:graphic>
          <a:graphicData uri="http://schemas.openxmlformats.org/presentationml/2006/ole">
            <mc:AlternateContent xmlns:mc="http://schemas.openxmlformats.org/markup-compatibility/2006">
              <mc:Choice xmlns:v="urn:schemas-microsoft-com:vml" Requires="v">
                <p:oleObj spid="_x0000_s3357" name="Document" r:id="rId4" imgW="3020760" imgH="3378600" progId="Word.OpenDocumentText.12">
                  <p:embed/>
                </p:oleObj>
              </mc:Choice>
              <mc:Fallback>
                <p:oleObj name="Document" r:id="rId4" imgW="3020760" imgH="3378600" progId="Word.OpenDocumentText.12">
                  <p:embed/>
                  <p:pic>
                    <p:nvPicPr>
                      <p:cNvPr id="0" name="Object 4"/>
                      <p:cNvPicPr>
                        <a:picLocks noChangeAspect="1" noChangeArrowheads="1"/>
                      </p:cNvPicPr>
                      <p:nvPr/>
                    </p:nvPicPr>
                    <p:blipFill>
                      <a:blip r:embed="rId5"/>
                      <a:srcRect/>
                      <a:stretch>
                        <a:fillRect/>
                      </a:stretch>
                    </p:blipFill>
                    <p:spPr bwMode="auto">
                      <a:xfrm>
                        <a:off x="457200" y="1153319"/>
                        <a:ext cx="2994025" cy="325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631241031"/>
              </p:ext>
            </p:extLst>
          </p:nvPr>
        </p:nvGraphicFramePr>
        <p:xfrm>
          <a:off x="4198938" y="1074738"/>
          <a:ext cx="4106862" cy="4221162"/>
        </p:xfrm>
        <a:graphic>
          <a:graphicData uri="http://schemas.openxmlformats.org/presentationml/2006/ole">
            <mc:AlternateContent xmlns:mc="http://schemas.openxmlformats.org/markup-compatibility/2006">
              <mc:Choice xmlns:v="urn:schemas-microsoft-com:vml" Requires="v">
                <p:oleObj spid="_x0000_s3358" name="Document" r:id="rId6" imgW="4113360" imgH="4224960" progId="Word.OpenDocumentText.12">
                  <p:embed/>
                </p:oleObj>
              </mc:Choice>
              <mc:Fallback>
                <p:oleObj name="Document" r:id="rId6" imgW="4113360" imgH="4224960" progId="Word.OpenDocumentText.12">
                  <p:embed/>
                  <p:pic>
                    <p:nvPicPr>
                      <p:cNvPr id="0" name="Object 3"/>
                      <p:cNvPicPr>
                        <a:picLocks noChangeAspect="1" noChangeArrowheads="1"/>
                      </p:cNvPicPr>
                      <p:nvPr/>
                    </p:nvPicPr>
                    <p:blipFill>
                      <a:blip r:embed="rId7"/>
                      <a:srcRect/>
                      <a:stretch>
                        <a:fillRect/>
                      </a:stretch>
                    </p:blipFill>
                    <p:spPr bwMode="auto">
                      <a:xfrm>
                        <a:off x="4198938" y="1074738"/>
                        <a:ext cx="4106862" cy="422116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4812378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your first unit test</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303609595"/>
              </p:ext>
            </p:extLst>
          </p:nvPr>
        </p:nvGraphicFramePr>
        <p:xfrm>
          <a:off x="857250" y="1760538"/>
          <a:ext cx="8561388" cy="1611312"/>
        </p:xfrm>
        <a:graphic>
          <a:graphicData uri="http://schemas.openxmlformats.org/presentationml/2006/ole">
            <mc:AlternateContent xmlns:mc="http://schemas.openxmlformats.org/markup-compatibility/2006">
              <mc:Choice xmlns:v="urn:schemas-microsoft-com:vml" Requires="v">
                <p:oleObj spid="_x0000_s4207" name="Document" r:id="rId3" imgW="8596080" imgH="1627560" progId="Word.OpenDocumentText.12">
                  <p:embed/>
                </p:oleObj>
              </mc:Choice>
              <mc:Fallback>
                <p:oleObj name="Document" r:id="rId3" imgW="8596080" imgH="1627560" progId="Word.OpenDocumentText.12">
                  <p:embed/>
                  <p:pic>
                    <p:nvPicPr>
                      <p:cNvPr id="0" name="Object 3"/>
                      <p:cNvPicPr>
                        <a:picLocks noChangeAspect="1" noChangeArrowheads="1"/>
                      </p:cNvPicPr>
                      <p:nvPr/>
                    </p:nvPicPr>
                    <p:blipFill>
                      <a:blip r:embed="rId4"/>
                      <a:srcRect/>
                      <a:stretch>
                        <a:fillRect/>
                      </a:stretch>
                    </p:blipFill>
                    <p:spPr bwMode="auto">
                      <a:xfrm>
                        <a:off x="857250" y="1760538"/>
                        <a:ext cx="8561388" cy="1611312"/>
                      </a:xfrm>
                      <a:prstGeom prst="rect">
                        <a:avLst/>
                      </a:prstGeom>
                      <a:noFill/>
                      <a:ln>
                        <a:noFill/>
                      </a:ln>
                    </p:spPr>
                  </p:pic>
                </p:oleObj>
              </mc:Fallback>
            </mc:AlternateContent>
          </a:graphicData>
        </a:graphic>
      </p:graphicFrame>
      <p:sp>
        <p:nvSpPr>
          <p:cNvPr id="5" name="Text Placeholder 2"/>
          <p:cNvSpPr txBox="1">
            <a:spLocks/>
          </p:cNvSpPr>
          <p:nvPr/>
        </p:nvSpPr>
        <p:spPr>
          <a:xfrm>
            <a:off x="304800" y="1153319"/>
            <a:ext cx="7269734" cy="3612070"/>
          </a:xfrm>
          <a:prstGeom prst="rect">
            <a:avLst/>
          </a:prstGeom>
        </p:spPr>
        <p:txBody>
          <a:bodyPr/>
          <a:lstStyle>
            <a:lvl1pPr marL="342900" indent="-228600" algn="l" defTabSz="914400" rtl="0" eaLnBrk="1" latinLnBrk="0" hangingPunct="1">
              <a:spcBef>
                <a:spcPct val="20000"/>
              </a:spcBef>
              <a:buFont typeface="Arial" pitchFamily="34" charset="0"/>
              <a:buChar char="•"/>
              <a:defRPr sz="1400" kern="1200">
                <a:solidFill>
                  <a:schemeClr val="tx1">
                    <a:lumMod val="50000"/>
                    <a:lumOff val="50000"/>
                  </a:schemeClr>
                </a:solidFill>
                <a:latin typeface="Segoe UI "/>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4300" indent="0">
              <a:buNone/>
            </a:pPr>
            <a:r>
              <a:rPr lang="en-US" dirty="0" smtClean="0"/>
              <a:t>Just use phpunit &amp; test filename to run your first unit test.</a:t>
            </a:r>
            <a:endParaRPr lang="en-US" dirty="0"/>
          </a:p>
        </p:txBody>
      </p:sp>
      <p:sp>
        <p:nvSpPr>
          <p:cNvPr id="6" name="Text Placeholder 2"/>
          <p:cNvSpPr txBox="1">
            <a:spLocks/>
          </p:cNvSpPr>
          <p:nvPr/>
        </p:nvSpPr>
        <p:spPr>
          <a:xfrm>
            <a:off x="457200" y="1305719"/>
            <a:ext cx="7269734" cy="3612070"/>
          </a:xfrm>
          <a:prstGeom prst="rect">
            <a:avLst/>
          </a:prstGeom>
        </p:spPr>
        <p:txBody>
          <a:bodyPr/>
          <a:lstStyle>
            <a:lvl1pPr marL="342900" indent="-228600" algn="l" defTabSz="914400" rtl="0" eaLnBrk="1" latinLnBrk="0" hangingPunct="1">
              <a:spcBef>
                <a:spcPct val="20000"/>
              </a:spcBef>
              <a:buFont typeface="Arial" pitchFamily="34" charset="0"/>
              <a:buChar char="•"/>
              <a:defRPr sz="1400" kern="1200">
                <a:solidFill>
                  <a:schemeClr val="tx1">
                    <a:lumMod val="50000"/>
                    <a:lumOff val="50000"/>
                  </a:schemeClr>
                </a:solidFill>
                <a:latin typeface="Segoe UI "/>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4300" indent="0">
              <a:buNone/>
            </a:pPr>
            <a:endParaRPr lang="en-US" b="1" dirty="0"/>
          </a:p>
        </p:txBody>
      </p:sp>
    </p:spTree>
    <p:extLst>
      <p:ext uri="{BB962C8B-B14F-4D97-AF65-F5344CB8AC3E}">
        <p14:creationId xmlns:p14="http://schemas.microsoft.com/office/powerpoint/2010/main" val="24437177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(Stub)</a:t>
            </a:r>
            <a:endParaRPr lang="en-US" dirty="0"/>
          </a:p>
        </p:txBody>
      </p:sp>
      <p:sp>
        <p:nvSpPr>
          <p:cNvPr id="3" name="Text Placeholder 2"/>
          <p:cNvSpPr>
            <a:spLocks noGrp="1"/>
          </p:cNvSpPr>
          <p:nvPr>
            <p:ph type="body" sz="half" idx="2"/>
          </p:nvPr>
        </p:nvSpPr>
        <p:spPr>
          <a:xfrm>
            <a:off x="304800" y="1153319"/>
            <a:ext cx="9220200" cy="3612070"/>
          </a:xfrm>
        </p:spPr>
        <p:txBody>
          <a:bodyPr/>
          <a:lstStyle/>
          <a:p>
            <a:r>
              <a:rPr lang="en-US" dirty="0"/>
              <a:t>When writing unit tests, the goal is to test the individual component, such as a service. Often, the service requires other parts of the system to function. When this is the case, it often makes sense to make mock versions of these dependencies so that we focus testing just on that service.</a:t>
            </a:r>
          </a:p>
          <a:p>
            <a:endParaRPr lang="en-US" dirty="0" smtClean="0"/>
          </a:p>
          <a:p>
            <a:r>
              <a:rPr lang="en-US" dirty="0" smtClean="0"/>
              <a:t>PHPUnit </a:t>
            </a:r>
            <a:r>
              <a:rPr lang="en-US" dirty="0"/>
              <a:t>comes with a very powerful feature to help us handle outside dependencies. It basically involves replacing the actual object with a fake, or 'mock', object that we fully control, removing all dependencies on outside systems or code that we really have no need to test</a:t>
            </a:r>
            <a:r>
              <a:rPr lang="en-US" dirty="0" smtClean="0"/>
              <a:t>.</a:t>
            </a:r>
          </a:p>
          <a:p>
            <a:endParaRPr lang="en-US" dirty="0" smtClean="0"/>
          </a:p>
          <a:p>
            <a:r>
              <a:rPr lang="en-US" dirty="0" smtClean="0"/>
              <a:t>For ex. Currency Converter class depends on external service to get current currency rates for calculation, and development environment do not have access to external service.</a:t>
            </a:r>
          </a:p>
          <a:p>
            <a:endParaRPr lang="en-US" dirty="0" smtClean="0"/>
          </a:p>
          <a:p>
            <a:r>
              <a:rPr lang="en-US" dirty="0" smtClean="0"/>
              <a:t>Features of Mock</a:t>
            </a:r>
          </a:p>
          <a:p>
            <a:pPr lvl="1"/>
            <a:r>
              <a:rPr lang="en-US" sz="1200" dirty="0" smtClean="0"/>
              <a:t>Disable original constructor</a:t>
            </a:r>
          </a:p>
          <a:p>
            <a:pPr lvl="1"/>
            <a:r>
              <a:rPr lang="en-US" sz="1200" dirty="0" smtClean="0"/>
              <a:t>Abstract Classes</a:t>
            </a:r>
          </a:p>
          <a:p>
            <a:pPr lvl="1"/>
            <a:r>
              <a:rPr lang="en-US" sz="1200" dirty="0" smtClean="0"/>
              <a:t>Mock Methods</a:t>
            </a:r>
          </a:p>
          <a:p>
            <a:pPr lvl="1"/>
            <a:r>
              <a:rPr lang="en-US" sz="1200" dirty="0" smtClean="0"/>
              <a:t>Mock methods with callback returns</a:t>
            </a:r>
          </a:p>
          <a:p>
            <a:pPr marL="457200" lvl="1" indent="0">
              <a:buNone/>
            </a:pPr>
            <a:endParaRPr lang="en-US" sz="1200" dirty="0"/>
          </a:p>
        </p:txBody>
      </p:sp>
    </p:spTree>
    <p:extLst>
      <p:ext uri="{BB962C8B-B14F-4D97-AF65-F5344CB8AC3E}">
        <p14:creationId xmlns:p14="http://schemas.microsoft.com/office/powerpoint/2010/main" val="2597373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4" name="Text Placeholder 3"/>
          <p:cNvSpPr>
            <a:spLocks noGrp="1"/>
          </p:cNvSpPr>
          <p:nvPr>
            <p:ph type="body" sz="half" idx="2"/>
          </p:nvPr>
        </p:nvSpPr>
        <p:spPr>
          <a:xfrm>
            <a:off x="304800" y="1153319"/>
            <a:ext cx="9144000" cy="3612070"/>
          </a:xfrm>
        </p:spPr>
        <p:txBody>
          <a:bodyPr/>
          <a:lstStyle/>
          <a:p>
            <a:r>
              <a:rPr lang="en-US" dirty="0"/>
              <a:t>An annotation is a special form of syntactic metadata that can be added to the source code of some programming </a:t>
            </a:r>
            <a:r>
              <a:rPr lang="en-US" dirty="0" smtClean="0"/>
              <a:t>languages</a:t>
            </a:r>
          </a:p>
          <a:p>
            <a:r>
              <a:rPr lang="en-US" dirty="0"/>
              <a:t>Applications such as </a:t>
            </a:r>
            <a:r>
              <a:rPr lang="en-US" dirty="0" smtClean="0"/>
              <a:t>PHPUnit </a:t>
            </a:r>
            <a:r>
              <a:rPr lang="en-US" dirty="0"/>
              <a:t>use this information at runtime to configure their </a:t>
            </a:r>
            <a:r>
              <a:rPr lang="en-US" dirty="0" smtClean="0"/>
              <a:t>behavior.</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solidFill>
                  <a:srgbClr val="C00000"/>
                </a:solidFill>
              </a:rPr>
              <a:t>Note that : A doc comment in PHP must start with /** and end with */. Annotations in any other style of comment will be ignored.</a:t>
            </a:r>
            <a:endParaRPr lang="en-US" dirty="0" smtClean="0">
              <a:solidFill>
                <a:srgbClr val="C00000"/>
              </a:solidFill>
            </a:endParaRPr>
          </a:p>
          <a:p>
            <a:pPr marL="114300" indent="0">
              <a:buNone/>
            </a:pPr>
            <a:endParaRPr lang="en-US" dirty="0" smtClean="0"/>
          </a:p>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338416132"/>
              </p:ext>
            </p:extLst>
          </p:nvPr>
        </p:nvGraphicFramePr>
        <p:xfrm>
          <a:off x="914400" y="2066925"/>
          <a:ext cx="6705600" cy="1905000"/>
        </p:xfrm>
        <a:graphic>
          <a:graphicData uri="http://schemas.openxmlformats.org/presentationml/2006/ole">
            <mc:AlternateContent xmlns:mc="http://schemas.openxmlformats.org/markup-compatibility/2006">
              <mc:Choice xmlns:v="urn:schemas-microsoft-com:vml" Requires="v">
                <p:oleObj spid="_x0000_s5227" name="Document" r:id="rId3" imgW="6711840" imgH="1910160" progId="Word.OpenDocumentText.12">
                  <p:embed/>
                </p:oleObj>
              </mc:Choice>
              <mc:Fallback>
                <p:oleObj name="Document" r:id="rId3" imgW="6711840" imgH="1910160" progId="Word.OpenDocumentText.12">
                  <p:embed/>
                  <p:pic>
                    <p:nvPicPr>
                      <p:cNvPr id="0" name="Object 4"/>
                      <p:cNvPicPr>
                        <a:picLocks noChangeAspect="1" noChangeArrowheads="1"/>
                      </p:cNvPicPr>
                      <p:nvPr/>
                    </p:nvPicPr>
                    <p:blipFill>
                      <a:blip r:embed="rId4"/>
                      <a:srcRect/>
                      <a:stretch>
                        <a:fillRect/>
                      </a:stretch>
                    </p:blipFill>
                    <p:spPr bwMode="auto">
                      <a:xfrm>
                        <a:off x="914400" y="2066925"/>
                        <a:ext cx="6705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471261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Annotations</a:t>
            </a:r>
          </a:p>
        </p:txBody>
      </p:sp>
      <p:sp>
        <p:nvSpPr>
          <p:cNvPr id="3" name="Text Placeholder 2"/>
          <p:cNvSpPr>
            <a:spLocks noGrp="1"/>
          </p:cNvSpPr>
          <p:nvPr>
            <p:ph type="body" sz="half" idx="2"/>
          </p:nvPr>
        </p:nvSpPr>
        <p:spPr>
          <a:xfrm>
            <a:off x="304800" y="1153319"/>
            <a:ext cx="9372600" cy="4038600"/>
          </a:xfrm>
        </p:spPr>
        <p:txBody>
          <a:bodyPr/>
          <a:lstStyle/>
          <a:p>
            <a:pPr marL="114300" indent="0">
              <a:buNone/>
            </a:pPr>
            <a:r>
              <a:rPr lang="en-US" dirty="0"/>
              <a:t>There are varieties of annotations supported by </a:t>
            </a:r>
            <a:r>
              <a:rPr lang="en-US" dirty="0" smtClean="0"/>
              <a:t>PHPUnit. Some of the commonly used annotations:</a:t>
            </a:r>
          </a:p>
          <a:p>
            <a:pPr lvl="1"/>
            <a:r>
              <a:rPr lang="en-US" sz="1200" b="1" dirty="0" smtClean="0"/>
              <a:t>@</a:t>
            </a:r>
            <a:r>
              <a:rPr lang="en-US" sz="1200" b="1" dirty="0"/>
              <a:t>group </a:t>
            </a:r>
            <a:r>
              <a:rPr lang="en-US" sz="1200" b="1" dirty="0" smtClean="0"/>
              <a:t> </a:t>
            </a:r>
            <a:r>
              <a:rPr lang="en-US" sz="1200" dirty="0" smtClean="0"/>
              <a:t>A </a:t>
            </a:r>
            <a:r>
              <a:rPr lang="en-US" sz="1200" dirty="0"/>
              <a:t>test can be tagged as belonging to one or more groups using the @group </a:t>
            </a:r>
            <a:r>
              <a:rPr lang="en-US" sz="1200" dirty="0" smtClean="0"/>
              <a:t>annotation</a:t>
            </a:r>
          </a:p>
          <a:p>
            <a:pPr lvl="1"/>
            <a:r>
              <a:rPr lang="en-US" sz="1200" b="1" dirty="0" smtClean="0"/>
              <a:t>@author</a:t>
            </a:r>
            <a:r>
              <a:rPr lang="en-US" sz="1200" dirty="0" smtClean="0"/>
              <a:t>  It </a:t>
            </a:r>
            <a:r>
              <a:rPr lang="en-US" sz="1200" dirty="0"/>
              <a:t>is an alias for the @group annotation </a:t>
            </a:r>
            <a:r>
              <a:rPr lang="en-US" sz="1200" dirty="0" smtClean="0"/>
              <a:t>and </a:t>
            </a:r>
            <a:r>
              <a:rPr lang="en-US" sz="1200" dirty="0"/>
              <a:t>allows to filter tests based on their authors</a:t>
            </a:r>
            <a:r>
              <a:rPr lang="en-US" sz="1200" dirty="0" smtClean="0"/>
              <a:t>.</a:t>
            </a:r>
          </a:p>
          <a:p>
            <a:pPr lvl="1"/>
            <a:r>
              <a:rPr lang="en-US" sz="1200" b="1" dirty="0"/>
              <a:t>@small  </a:t>
            </a:r>
            <a:r>
              <a:rPr lang="en-US" sz="1200" dirty="0"/>
              <a:t>The @small annotation is an alias for @group small. A small test must not depend on a test marked as @medium or @</a:t>
            </a:r>
            <a:r>
              <a:rPr lang="en-US" sz="1200" dirty="0" smtClean="0"/>
              <a:t>large (</a:t>
            </a:r>
            <a:r>
              <a:rPr lang="en-US" sz="1200" i="1" dirty="0"/>
              <a:t>If the PHP_Invoker package is installed and strict mode is enabled, a small test will fail if it takes longer than 1 second to execute</a:t>
            </a:r>
            <a:r>
              <a:rPr lang="en-US" sz="1200" dirty="0" smtClean="0"/>
              <a:t>)</a:t>
            </a:r>
          </a:p>
          <a:p>
            <a:pPr lvl="1"/>
            <a:r>
              <a:rPr lang="en-US" sz="1200" b="1" dirty="0"/>
              <a:t>@medium </a:t>
            </a:r>
            <a:r>
              <a:rPr lang="en-US" sz="1200" dirty="0"/>
              <a:t>The @medium annotation is an alias for @group medium. A medium test must not depend on a test marked as @large</a:t>
            </a:r>
            <a:r>
              <a:rPr lang="en-US" sz="1200" dirty="0" smtClean="0"/>
              <a:t>. (</a:t>
            </a:r>
            <a:r>
              <a:rPr lang="en-US" sz="1200" i="1" dirty="0"/>
              <a:t>If the PHP_Invoker package is installed and strict mode is enabled, a medium test will fail if it takes longer than 10 </a:t>
            </a:r>
            <a:r>
              <a:rPr lang="en-US" sz="1200" dirty="0" smtClean="0"/>
              <a:t>)</a:t>
            </a:r>
          </a:p>
          <a:p>
            <a:pPr lvl="1"/>
            <a:r>
              <a:rPr lang="en-US" sz="1200" b="1" dirty="0"/>
              <a:t>@large </a:t>
            </a:r>
            <a:r>
              <a:rPr lang="en-US" sz="1200" dirty="0"/>
              <a:t>The @large annotation is an alias for @group </a:t>
            </a:r>
            <a:r>
              <a:rPr lang="en-US" sz="1200" dirty="0" smtClean="0"/>
              <a:t>large</a:t>
            </a:r>
            <a:r>
              <a:rPr lang="en-US" sz="1200" dirty="0"/>
              <a:t>. (</a:t>
            </a:r>
            <a:r>
              <a:rPr lang="en-US" sz="1200" i="1" dirty="0"/>
              <a:t>If the PHP_Invoker package is installed and strict mode is enabled, a large test will fail if it takes longer than 60 seconds to execute</a:t>
            </a:r>
            <a:r>
              <a:rPr lang="en-US" sz="1200" dirty="0"/>
              <a:t>)</a:t>
            </a:r>
          </a:p>
          <a:p>
            <a:pPr lvl="1"/>
            <a:r>
              <a:rPr lang="en-US" sz="1200" b="1" dirty="0"/>
              <a:t>@</a:t>
            </a:r>
            <a:r>
              <a:rPr lang="en-US" sz="1200" b="1" dirty="0" smtClean="0"/>
              <a:t>after</a:t>
            </a:r>
            <a:r>
              <a:rPr lang="en-US" sz="1200" dirty="0" smtClean="0"/>
              <a:t>  It can </a:t>
            </a:r>
            <a:r>
              <a:rPr lang="en-US" sz="1200" dirty="0"/>
              <a:t>be used to specify methods that should be called after each test method in a test case class</a:t>
            </a:r>
            <a:r>
              <a:rPr lang="en-US" sz="1200" dirty="0" smtClean="0"/>
              <a:t>.</a:t>
            </a:r>
          </a:p>
          <a:p>
            <a:pPr lvl="1"/>
            <a:r>
              <a:rPr lang="en-US" sz="1200" b="1" dirty="0"/>
              <a:t>@</a:t>
            </a:r>
            <a:r>
              <a:rPr lang="en-US" sz="1200" b="1" dirty="0" smtClean="0"/>
              <a:t>before</a:t>
            </a:r>
            <a:r>
              <a:rPr lang="en-US" sz="1200" dirty="0" smtClean="0"/>
              <a:t>  It can </a:t>
            </a:r>
            <a:r>
              <a:rPr lang="en-US" sz="1200" dirty="0"/>
              <a:t>be used to specify methods that should be called before each test method in a test case class</a:t>
            </a:r>
            <a:r>
              <a:rPr lang="en-US" sz="1200" dirty="0" smtClean="0"/>
              <a:t>.</a:t>
            </a:r>
          </a:p>
          <a:p>
            <a:pPr lvl="1"/>
            <a:r>
              <a:rPr lang="en-US" sz="1200" b="1" dirty="0"/>
              <a:t>@depends</a:t>
            </a:r>
            <a:r>
              <a:rPr lang="en-US" sz="1200" dirty="0"/>
              <a:t> </a:t>
            </a:r>
            <a:r>
              <a:rPr lang="en-US" sz="1200" dirty="0" smtClean="0"/>
              <a:t> It can </a:t>
            </a:r>
            <a:r>
              <a:rPr lang="en-US" sz="1200" dirty="0"/>
              <a:t>be used to express </a:t>
            </a:r>
            <a:r>
              <a:rPr lang="en-US" sz="1200" dirty="0" smtClean="0"/>
              <a:t>dependencies</a:t>
            </a:r>
          </a:p>
          <a:p>
            <a:pPr lvl="2"/>
            <a:r>
              <a:rPr lang="en-US" sz="1200" dirty="0"/>
              <a:t>A producer is a test method that yields its unit under test as return value.</a:t>
            </a:r>
          </a:p>
          <a:p>
            <a:pPr lvl="2"/>
            <a:r>
              <a:rPr lang="en-US" sz="1200" dirty="0"/>
              <a:t>A consumer is a test method that depends on one or more producers and their return values</a:t>
            </a:r>
            <a:r>
              <a:rPr lang="en-US" sz="1200" dirty="0" smtClean="0"/>
              <a:t>.</a:t>
            </a:r>
          </a:p>
          <a:p>
            <a:pPr marL="914400" lvl="2" indent="0">
              <a:buNone/>
            </a:pPr>
            <a:r>
              <a:rPr lang="en-US" sz="1200" dirty="0" smtClean="0"/>
              <a:t>Demo : </a:t>
            </a:r>
          </a:p>
          <a:p>
            <a:pPr marL="914400" lvl="2" indent="0">
              <a:buNone/>
            </a:pPr>
            <a:r>
              <a:rPr lang="en-US" sz="1200" dirty="0" smtClean="0"/>
              <a:t>- Express dependency</a:t>
            </a:r>
          </a:p>
          <a:p>
            <a:pPr marL="914400" lvl="2" indent="0">
              <a:buNone/>
            </a:pPr>
            <a:r>
              <a:rPr lang="en-US" sz="1200" dirty="0" smtClean="0"/>
              <a:t>- Exploiting the dependencies between tests</a:t>
            </a:r>
          </a:p>
          <a:p>
            <a:pPr marL="914400" lvl="2" indent="0">
              <a:buNone/>
            </a:pPr>
            <a:r>
              <a:rPr lang="en-US" sz="1200" dirty="0" smtClean="0"/>
              <a:t>- Real time DB Connection dependency</a:t>
            </a:r>
          </a:p>
          <a:p>
            <a:pPr marL="914400" lvl="2" indent="0">
              <a:buNone/>
            </a:pPr>
            <a:endParaRPr lang="en-US" sz="1200" dirty="0"/>
          </a:p>
          <a:p>
            <a:pPr marL="914400" lvl="2" indent="0">
              <a:buNone/>
            </a:pPr>
            <a:endParaRPr lang="en-US" sz="1200" dirty="0" smtClean="0"/>
          </a:p>
        </p:txBody>
      </p:sp>
    </p:spTree>
    <p:extLst>
      <p:ext uri="{BB962C8B-B14F-4D97-AF65-F5344CB8AC3E}">
        <p14:creationId xmlns:p14="http://schemas.microsoft.com/office/powerpoint/2010/main" val="42218516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 in PHPUnit</a:t>
            </a:r>
            <a:endParaRPr lang="en-US" dirty="0"/>
          </a:p>
        </p:txBody>
      </p:sp>
      <p:sp>
        <p:nvSpPr>
          <p:cNvPr id="3" name="Text Placeholder 2"/>
          <p:cNvSpPr>
            <a:spLocks noGrp="1"/>
          </p:cNvSpPr>
          <p:nvPr>
            <p:ph type="body" sz="half" idx="2"/>
          </p:nvPr>
        </p:nvSpPr>
        <p:spPr>
          <a:xfrm>
            <a:off x="304800" y="1153319"/>
            <a:ext cx="9220200" cy="3612070"/>
          </a:xfrm>
        </p:spPr>
        <p:txBody>
          <a:bodyPr/>
          <a:lstStyle/>
          <a:p>
            <a:r>
              <a:rPr lang="en-US" dirty="0" smtClean="0"/>
              <a:t>An </a:t>
            </a:r>
            <a:r>
              <a:rPr lang="en-US" dirty="0"/>
              <a:t>assertion is a statement that a predicate (Boolean-valued function, a true–false expression) is expected to always be true at that point in the </a:t>
            </a:r>
            <a:r>
              <a:rPr lang="en-US" dirty="0" smtClean="0"/>
              <a:t>code. </a:t>
            </a:r>
            <a:r>
              <a:rPr lang="en-US" dirty="0"/>
              <a:t>If an assertion evaluates to false at run time, an assertion failure results, which typically causes the program to crash, or to throw an assertion exception</a:t>
            </a:r>
            <a:endParaRPr lang="en-US" dirty="0" smtClean="0"/>
          </a:p>
          <a:p>
            <a:endParaRPr lang="en-US" dirty="0"/>
          </a:p>
          <a:p>
            <a:r>
              <a:rPr lang="en-US" dirty="0"/>
              <a:t>The assertion methods are declared static and can be invoked from any context </a:t>
            </a:r>
            <a:r>
              <a:rPr lang="en-US" dirty="0" smtClean="0"/>
              <a:t>using</a:t>
            </a:r>
          </a:p>
          <a:p>
            <a:pPr lvl="1"/>
            <a:r>
              <a:rPr lang="en-US" sz="1200" dirty="0"/>
              <a:t>$this-&gt;assertTrue()</a:t>
            </a:r>
          </a:p>
          <a:p>
            <a:pPr lvl="1"/>
            <a:r>
              <a:rPr lang="en-US" sz="1200" dirty="0"/>
              <a:t>self::assertTrue()</a:t>
            </a:r>
            <a:endParaRPr lang="en-US" sz="1200" dirty="0" smtClean="0"/>
          </a:p>
          <a:p>
            <a:r>
              <a:rPr lang="en-US" dirty="0" smtClean="0"/>
              <a:t>Some commonly used assertions</a:t>
            </a:r>
          </a:p>
          <a:p>
            <a:pPr lvl="1"/>
            <a:r>
              <a:rPr lang="en-US" sz="1200" dirty="0"/>
              <a:t>assertTrue(bool $condition[, string $message = ''])</a:t>
            </a:r>
            <a:endParaRPr lang="en-US" sz="1200" dirty="0" smtClean="0"/>
          </a:p>
          <a:p>
            <a:pPr lvl="1"/>
            <a:r>
              <a:rPr lang="en-US" sz="1200" dirty="0" smtClean="0"/>
              <a:t>assertEquals(mixed $expected, mixed $actual[, string $message = ''])</a:t>
            </a:r>
          </a:p>
          <a:p>
            <a:pPr lvl="1"/>
            <a:r>
              <a:rPr lang="en-US" sz="1200" dirty="0"/>
              <a:t>assertArrayHasKey(mixed $key, array $array[, string $message = </a:t>
            </a:r>
            <a:r>
              <a:rPr lang="en-US" sz="1200" dirty="0" smtClean="0"/>
              <a:t>''])</a:t>
            </a:r>
          </a:p>
          <a:p>
            <a:pPr lvl="1"/>
            <a:r>
              <a:rPr lang="en-US" sz="1200" dirty="0" smtClean="0"/>
              <a:t>assertContains(string </a:t>
            </a:r>
            <a:r>
              <a:rPr lang="en-US" sz="1200" dirty="0"/>
              <a:t>$needle, string $haystack[, string $message = '', boolean $ignoreCase = false</a:t>
            </a:r>
            <a:r>
              <a:rPr lang="en-US" sz="1200" dirty="0" smtClean="0"/>
              <a:t>])</a:t>
            </a:r>
          </a:p>
          <a:p>
            <a:pPr lvl="1"/>
            <a:r>
              <a:rPr lang="en-US" sz="1200" dirty="0"/>
              <a:t>assertCount($expectedCount, $haystack[, string $message = </a:t>
            </a:r>
            <a:r>
              <a:rPr lang="en-US" sz="1200" dirty="0" smtClean="0"/>
              <a:t>''])</a:t>
            </a:r>
          </a:p>
          <a:p>
            <a:pPr lvl="1"/>
            <a:r>
              <a:rPr lang="en-US" sz="1200" dirty="0"/>
              <a:t>assertEmpty(mixed $actual[, string $message = ''])</a:t>
            </a:r>
          </a:p>
        </p:txBody>
      </p:sp>
    </p:spTree>
    <p:extLst>
      <p:ext uri="{BB962C8B-B14F-4D97-AF65-F5344CB8AC3E}">
        <p14:creationId xmlns:p14="http://schemas.microsoft.com/office/powerpoint/2010/main" val="28782057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command line output</a:t>
            </a:r>
            <a:endParaRPr lang="en-US" dirty="0"/>
          </a:p>
        </p:txBody>
      </p:sp>
      <p:sp>
        <p:nvSpPr>
          <p:cNvPr id="3" name="Text Placeholder 2"/>
          <p:cNvSpPr>
            <a:spLocks noGrp="1"/>
          </p:cNvSpPr>
          <p:nvPr>
            <p:ph type="body" sz="half" idx="2"/>
          </p:nvPr>
        </p:nvSpPr>
        <p:spPr/>
        <p:txBody>
          <a:bodyPr/>
          <a:lstStyle/>
          <a:p>
            <a:r>
              <a:rPr lang="en-US" dirty="0"/>
              <a:t>For each test run, the PHPUnit command-line tool prints one character to indicate progress: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46357261"/>
              </p:ext>
            </p:extLst>
          </p:nvPr>
        </p:nvGraphicFramePr>
        <p:xfrm>
          <a:off x="1143000" y="1915319"/>
          <a:ext cx="6705600" cy="2743200"/>
        </p:xfrm>
        <a:graphic>
          <a:graphicData uri="http://schemas.openxmlformats.org/drawingml/2006/table">
            <a:tbl>
              <a:tblPr firstRow="1" bandRow="1">
                <a:tableStyleId>{5C22544A-7EE6-4342-B048-85BDC9FD1C3A}</a:tableStyleId>
              </a:tblPr>
              <a:tblGrid>
                <a:gridCol w="1143000"/>
                <a:gridCol w="5562600"/>
              </a:tblGrid>
              <a:tr h="370840">
                <a:tc>
                  <a:txBody>
                    <a:bodyPr/>
                    <a:lstStyle/>
                    <a:p>
                      <a:pPr algn="ctr"/>
                      <a:r>
                        <a:rPr lang="en-US" sz="1400" dirty="0" smtClean="0"/>
                        <a:t>Character</a:t>
                      </a:r>
                      <a:endParaRPr lang="en-US" sz="1400" dirty="0"/>
                    </a:p>
                  </a:txBody>
                  <a:tcPr/>
                </a:tc>
                <a:tc>
                  <a:txBody>
                    <a:bodyPr/>
                    <a:lstStyle/>
                    <a:p>
                      <a:r>
                        <a:rPr lang="en-US" sz="1400" dirty="0" smtClean="0"/>
                        <a:t>Description</a:t>
                      </a:r>
                      <a:endParaRPr lang="en-US" sz="1400" dirty="0"/>
                    </a:p>
                  </a:txBody>
                  <a:tcPr/>
                </a:tc>
              </a:tr>
              <a:tr h="370840">
                <a:tc>
                  <a:txBody>
                    <a:bodyPr/>
                    <a:lstStyle/>
                    <a:p>
                      <a:pPr algn="ctr"/>
                      <a:r>
                        <a:rPr lang="en-US" sz="1400" b="1" dirty="0" smtClean="0">
                          <a:solidFill>
                            <a:srgbClr val="C00000"/>
                          </a:solidFill>
                        </a:rPr>
                        <a:t>.</a:t>
                      </a:r>
                      <a:endParaRPr lang="en-US" sz="1400" dirty="0"/>
                    </a:p>
                  </a:txBody>
                  <a:tcPr/>
                </a:tc>
                <a:tc>
                  <a:txBody>
                    <a:bodyPr/>
                    <a:lstStyle/>
                    <a:p>
                      <a:r>
                        <a:rPr lang="en-US" sz="1400" dirty="0" smtClean="0"/>
                        <a:t>Printed when the test succeeds</a:t>
                      </a:r>
                      <a:endParaRPr lang="en-US" sz="1400" dirty="0"/>
                    </a:p>
                  </a:txBody>
                  <a:tcPr/>
                </a:tc>
              </a:tr>
              <a:tr h="370840">
                <a:tc>
                  <a:txBody>
                    <a:bodyPr/>
                    <a:lstStyle/>
                    <a:p>
                      <a:pPr algn="ctr"/>
                      <a:r>
                        <a:rPr lang="en-US" sz="1400" b="1" dirty="0" smtClean="0">
                          <a:solidFill>
                            <a:srgbClr val="C00000"/>
                          </a:solidFill>
                        </a:rPr>
                        <a:t>F</a:t>
                      </a:r>
                      <a:endParaRPr lang="en-US" sz="1400" dirty="0"/>
                    </a:p>
                  </a:txBody>
                  <a:tcPr/>
                </a:tc>
                <a:tc>
                  <a:txBody>
                    <a:bodyPr/>
                    <a:lstStyle/>
                    <a:p>
                      <a:r>
                        <a:rPr lang="en-US" sz="1400" dirty="0" smtClean="0"/>
                        <a:t>Printed when an assertion fails while running the test method.</a:t>
                      </a:r>
                      <a:endParaRPr lang="en-US" sz="1400" dirty="0"/>
                    </a:p>
                  </a:txBody>
                  <a:tcPr/>
                </a:tc>
              </a:tr>
              <a:tr h="370840">
                <a:tc>
                  <a:txBody>
                    <a:bodyPr/>
                    <a:lstStyle/>
                    <a:p>
                      <a:pPr algn="ctr"/>
                      <a:r>
                        <a:rPr lang="en-US" sz="1400" b="1" dirty="0" smtClean="0">
                          <a:solidFill>
                            <a:srgbClr val="C00000"/>
                          </a:solidFill>
                        </a:rPr>
                        <a:t>E</a:t>
                      </a:r>
                      <a:endParaRPr lang="en-US" sz="1400" dirty="0"/>
                    </a:p>
                  </a:txBody>
                  <a:tcPr/>
                </a:tc>
                <a:tc>
                  <a:txBody>
                    <a:bodyPr/>
                    <a:lstStyle/>
                    <a:p>
                      <a:r>
                        <a:rPr lang="en-US" sz="1400" dirty="0" smtClean="0"/>
                        <a:t>Printed when an error occurs while running the test method.</a:t>
                      </a:r>
                      <a:endParaRPr lang="en-US" sz="1400" dirty="0"/>
                    </a:p>
                  </a:txBody>
                  <a:tcPr/>
                </a:tc>
              </a:tr>
              <a:tr h="370840">
                <a:tc>
                  <a:txBody>
                    <a:bodyPr/>
                    <a:lstStyle/>
                    <a:p>
                      <a:pPr algn="ctr"/>
                      <a:r>
                        <a:rPr lang="en-US" sz="1400" b="1" dirty="0" smtClean="0">
                          <a:solidFill>
                            <a:srgbClr val="C00000"/>
                          </a:solidFill>
                        </a:rPr>
                        <a:t>R</a:t>
                      </a:r>
                      <a:endParaRPr lang="en-US" sz="1400" dirty="0"/>
                    </a:p>
                  </a:txBody>
                  <a:tcPr/>
                </a:tc>
                <a:tc>
                  <a:txBody>
                    <a:bodyPr/>
                    <a:lstStyle/>
                    <a:p>
                      <a:r>
                        <a:rPr lang="en-US" sz="1400" dirty="0" smtClean="0"/>
                        <a:t>Printed when the test has been marked as risky</a:t>
                      </a:r>
                      <a:endParaRPr lang="en-US" sz="1400" dirty="0"/>
                    </a:p>
                  </a:txBody>
                  <a:tcPr/>
                </a:tc>
              </a:tr>
              <a:tr h="370840">
                <a:tc>
                  <a:txBody>
                    <a:bodyPr/>
                    <a:lstStyle/>
                    <a:p>
                      <a:pPr algn="ctr"/>
                      <a:r>
                        <a:rPr lang="en-US" sz="1400" b="1" dirty="0" smtClean="0">
                          <a:solidFill>
                            <a:srgbClr val="C00000"/>
                          </a:solidFill>
                        </a:rPr>
                        <a:t>S</a:t>
                      </a:r>
                      <a:r>
                        <a:rPr lang="en-US" sz="1100" dirty="0" smtClean="0"/>
                        <a:t> </a:t>
                      </a:r>
                      <a:endParaRPr lang="en-US" sz="1400" dirty="0"/>
                    </a:p>
                  </a:txBody>
                  <a:tcPr/>
                </a:tc>
                <a:tc>
                  <a:txBody>
                    <a:bodyPr/>
                    <a:lstStyle/>
                    <a:p>
                      <a:r>
                        <a:rPr lang="en-US" sz="1400" dirty="0" smtClean="0"/>
                        <a:t>Printed when the test has been skipped</a:t>
                      </a:r>
                      <a:endParaRPr lang="en-US" sz="1400" dirty="0"/>
                    </a:p>
                  </a:txBody>
                  <a:tcPr/>
                </a:tc>
              </a:tr>
              <a:tr h="370840">
                <a:tc>
                  <a:txBody>
                    <a:bodyPr/>
                    <a:lstStyle/>
                    <a:p>
                      <a:pPr algn="ctr"/>
                      <a:r>
                        <a:rPr lang="en-US" sz="1400" b="1" dirty="0" smtClean="0">
                          <a:solidFill>
                            <a:srgbClr val="C00000"/>
                          </a:solidFill>
                        </a:rPr>
                        <a:t>I</a:t>
                      </a:r>
                      <a:r>
                        <a:rPr lang="en-US" sz="1100" dirty="0" smtClean="0"/>
                        <a:t> </a:t>
                      </a:r>
                      <a:endParaRPr lang="en-US" sz="1400" dirty="0"/>
                    </a:p>
                  </a:txBody>
                  <a:tcPr/>
                </a:tc>
                <a:tc>
                  <a:txBody>
                    <a:bodyPr/>
                    <a:lstStyle/>
                    <a:p>
                      <a:r>
                        <a:rPr lang="en-US" sz="1400" dirty="0" smtClean="0"/>
                        <a:t>Printed when the test is marked as being incomplete or not yet implemented</a:t>
                      </a:r>
                      <a:endParaRPr lang="en-US" sz="1400" dirty="0"/>
                    </a:p>
                  </a:txBody>
                  <a:tcPr/>
                </a:tc>
              </a:tr>
            </a:tbl>
          </a:graphicData>
        </a:graphic>
      </p:graphicFrame>
    </p:spTree>
    <p:extLst>
      <p:ext uri="{BB962C8B-B14F-4D97-AF65-F5344CB8AC3E}">
        <p14:creationId xmlns:p14="http://schemas.microsoft.com/office/powerpoint/2010/main" val="34135743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options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823388"/>
              </p:ext>
            </p:extLst>
          </p:nvPr>
        </p:nvGraphicFramePr>
        <p:xfrm>
          <a:off x="457200" y="1229519"/>
          <a:ext cx="8534400" cy="3708400"/>
        </p:xfrm>
        <a:graphic>
          <a:graphicData uri="http://schemas.openxmlformats.org/drawingml/2006/table">
            <a:tbl>
              <a:tblPr firstRow="1" bandRow="1">
                <a:tableStyleId>{5C22544A-7EE6-4342-B048-85BDC9FD1C3A}</a:tableStyleId>
              </a:tblPr>
              <a:tblGrid>
                <a:gridCol w="3200400"/>
                <a:gridCol w="5334000"/>
              </a:tblGrid>
              <a:tr h="370840">
                <a:tc>
                  <a:txBody>
                    <a:bodyPr/>
                    <a:lstStyle/>
                    <a:p>
                      <a:r>
                        <a:rPr lang="en-US" sz="1400" dirty="0" smtClean="0"/>
                        <a:t>Command line option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smtClean="0"/>
                        <a:t>Description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gridSpan="2">
                  <a:txBody>
                    <a:bodyPr/>
                    <a:lstStyle/>
                    <a:p>
                      <a:pPr marL="0" algn="l" defTabSz="914400" rtl="0" eaLnBrk="1" latinLnBrk="0" hangingPunct="1"/>
                      <a:r>
                        <a:rPr lang="en-US" sz="1200" b="1" kern="1200" dirty="0" smtClean="0">
                          <a:solidFill>
                            <a:schemeClr val="tx1"/>
                          </a:solidFill>
                          <a:latin typeface="+mn-lt"/>
                          <a:ea typeface="+mn-ea"/>
                          <a:cs typeface="+mn-cs"/>
                        </a:rPr>
                        <a:t>Test Selection Options</a:t>
                      </a:r>
                      <a:endParaRPr lang="en-US" sz="12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sz="1400" dirty="0"/>
                    </a:p>
                  </a:txBody>
                  <a:tcPr/>
                </a:tc>
              </a:tr>
              <a:tr h="370840">
                <a:tc>
                  <a:txBody>
                    <a:bodyPr/>
                    <a:lstStyle/>
                    <a:p>
                      <a:r>
                        <a:rPr lang="en-US" sz="1200" dirty="0" smtClean="0"/>
                        <a:t>    --filter &lt;pattern&gt;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t>Filter which tests to run.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200" dirty="0" smtClean="0"/>
                        <a:t>    --group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t>Only runs tests from the specified group(s).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200" dirty="0" smtClean="0"/>
                        <a:t>    --exclude-group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t>Exclude tests from the specified group(s).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gridSpan="2">
                  <a:txBody>
                    <a:bodyPr/>
                    <a:lstStyle/>
                    <a:p>
                      <a:pPr marL="0" algn="l" defTabSz="914400" rtl="0" eaLnBrk="1" latinLnBrk="0" hangingPunct="1"/>
                      <a:r>
                        <a:rPr lang="en-US" sz="1200" b="1" kern="1200" dirty="0" smtClean="0">
                          <a:solidFill>
                            <a:schemeClr val="tx1"/>
                          </a:solidFill>
                          <a:latin typeface="+mn-lt"/>
                          <a:ea typeface="+mn-ea"/>
                          <a:cs typeface="+mn-cs"/>
                        </a:rPr>
                        <a:t>Logging Options</a:t>
                      </a:r>
                      <a:endParaRPr lang="en-US" sz="12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sz="1200" dirty="0"/>
                    </a:p>
                  </a:txBody>
                  <a:tcPr/>
                </a:tc>
              </a:tr>
              <a:tr h="370840">
                <a:tc>
                  <a:txBody>
                    <a:bodyPr/>
                    <a:lstStyle/>
                    <a:p>
                      <a:r>
                        <a:rPr lang="en-US" sz="1200" dirty="0" smtClean="0"/>
                        <a:t>    --log-</a:t>
                      </a:r>
                      <a:r>
                        <a:rPr lang="en-US" sz="1200" dirty="0" err="1" smtClean="0"/>
                        <a:t>junit</a:t>
                      </a:r>
                      <a:r>
                        <a:rPr lang="en-US" sz="1200" dirty="0" smtClean="0"/>
                        <a:t> &lt;file&gt;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t>Log test execution in JUnit XML format to file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gridSpan="2">
                  <a:txBody>
                    <a:bodyPr/>
                    <a:lstStyle/>
                    <a:p>
                      <a:pPr marL="0" algn="l" defTabSz="914400" rtl="0" eaLnBrk="1" latinLnBrk="0" hangingPunct="1"/>
                      <a:r>
                        <a:rPr lang="en-US" sz="1200" b="1" kern="1200" dirty="0" smtClean="0">
                          <a:solidFill>
                            <a:schemeClr val="tx1"/>
                          </a:solidFill>
                          <a:latin typeface="+mn-lt"/>
                          <a:ea typeface="+mn-ea"/>
                          <a:cs typeface="+mn-cs"/>
                        </a:rPr>
                        <a:t>Test Execution Options:</a:t>
                      </a:r>
                      <a:endParaRPr lang="en-US" sz="12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sz="1200" dirty="0"/>
                    </a:p>
                  </a:txBody>
                  <a:tcPr/>
                </a:tc>
              </a:tr>
              <a:tr h="370840">
                <a:tc>
                  <a:txBody>
                    <a:bodyPr/>
                    <a:lstStyle/>
                    <a:p>
                      <a:r>
                        <a:rPr lang="en-US" sz="1200" dirty="0" smtClean="0"/>
                        <a:t>    --debug</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200" dirty="0" smtClean="0"/>
                        <a:t>Display debugging information.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70840">
                <a:tc>
                  <a:txBody>
                    <a:bodyPr/>
                    <a:lstStyle/>
                    <a:p>
                      <a:r>
                        <a:rPr lang="en-US" sz="1200" dirty="0" smtClean="0"/>
                        <a:t>    --process-isolation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200" dirty="0" smtClean="0"/>
                        <a:t>Run each test in a separate PHP process.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7322882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117583" y="5427427"/>
            <a:ext cx="634982" cy="73152"/>
            <a:chOff x="9117583" y="5427427"/>
            <a:chExt cx="634982" cy="73152"/>
          </a:xfrm>
        </p:grpSpPr>
        <p:sp>
          <p:nvSpPr>
            <p:cNvPr id="74" name="Oval 73">
              <a:hlinkClick r:id="rId2" action="ppaction://hlinksldjump"/>
            </p:cNvPr>
            <p:cNvSpPr/>
            <p:nvPr/>
          </p:nvSpPr>
          <p:spPr>
            <a:xfrm>
              <a:off x="9229495" y="5427427"/>
              <a:ext cx="73152" cy="73152"/>
            </a:xfrm>
            <a:prstGeom prst="ellipse">
              <a:avLst/>
            </a:prstGeom>
            <a:solidFill>
              <a:srgbClr val="37939F"/>
            </a:solidFill>
            <a:ln w="12700">
              <a:noFill/>
            </a:ln>
            <a:effectLst>
              <a:glow rad="38100">
                <a:schemeClr val="bg1">
                  <a:alpha val="9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hlinkClick r:id="rId3" action="ppaction://hlinksldjump"/>
            </p:cNvPr>
            <p:cNvSpPr/>
            <p:nvPr/>
          </p:nvSpPr>
          <p:spPr>
            <a:xfrm>
              <a:off x="9341407" y="5427427"/>
              <a:ext cx="73152" cy="73152"/>
            </a:xfrm>
            <a:prstGeom prst="ellipse">
              <a:avLst/>
            </a:prstGeom>
            <a:solidFill>
              <a:srgbClr val="0081D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hlinkClick r:id="" action="ppaction://noaction"/>
            </p:cNvPr>
            <p:cNvSpPr/>
            <p:nvPr/>
          </p:nvSpPr>
          <p:spPr>
            <a:xfrm>
              <a:off x="9566961" y="5427427"/>
              <a:ext cx="73152" cy="73152"/>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hlinkClick r:id="" action="ppaction://noaction"/>
            </p:cNvPr>
            <p:cNvSpPr/>
            <p:nvPr/>
          </p:nvSpPr>
          <p:spPr>
            <a:xfrm>
              <a:off x="9454509" y="5427427"/>
              <a:ext cx="73152" cy="73152"/>
            </a:xfrm>
            <a:prstGeom prst="ellipse">
              <a:avLst/>
            </a:prstGeom>
            <a:solidFill>
              <a:srgbClr val="708B3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hlinkClick r:id="" action="ppaction://noaction"/>
            </p:cNvPr>
            <p:cNvSpPr/>
            <p:nvPr/>
          </p:nvSpPr>
          <p:spPr>
            <a:xfrm>
              <a:off x="9679413" y="5427427"/>
              <a:ext cx="73152" cy="73152"/>
            </a:xfrm>
            <a:prstGeom prst="ellipse">
              <a:avLst/>
            </a:prstGeom>
            <a:solidFill>
              <a:srgbClr val="6E27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hlinkClick r:id="rId3" action="ppaction://hlinksldjump"/>
            </p:cNvPr>
            <p:cNvSpPr/>
            <p:nvPr/>
          </p:nvSpPr>
          <p:spPr>
            <a:xfrm>
              <a:off x="9117583" y="5427427"/>
              <a:ext cx="73152" cy="73152"/>
            </a:xfrm>
            <a:prstGeom prst="ellipse">
              <a:avLst/>
            </a:prstGeom>
            <a:solidFill>
              <a:srgbClr val="014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 name="Title 38"/>
          <p:cNvSpPr>
            <a:spLocks noGrp="1"/>
          </p:cNvSpPr>
          <p:nvPr>
            <p:ph type="title"/>
          </p:nvPr>
        </p:nvSpPr>
        <p:spPr/>
        <p:txBody>
          <a:bodyPr/>
          <a:lstStyle/>
          <a:p>
            <a:r>
              <a:rPr lang="en-US" altLang="en-US" dirty="0"/>
              <a:t>Document History</a:t>
            </a:r>
            <a:endParaRPr lang="en-US" dirty="0"/>
          </a:p>
        </p:txBody>
      </p:sp>
      <p:graphicFrame>
        <p:nvGraphicFramePr>
          <p:cNvPr id="60" name="Table 59"/>
          <p:cNvGraphicFramePr>
            <a:graphicFrameLocks noGrp="1"/>
          </p:cNvGraphicFramePr>
          <p:nvPr>
            <p:extLst>
              <p:ext uri="{D42A27DB-BD31-4B8C-83A1-F6EECF244321}">
                <p14:modId xmlns:p14="http://schemas.microsoft.com/office/powerpoint/2010/main" val="310334494"/>
              </p:ext>
            </p:extLst>
          </p:nvPr>
        </p:nvGraphicFramePr>
        <p:xfrm>
          <a:off x="304800" y="1077119"/>
          <a:ext cx="9448800" cy="3200399"/>
        </p:xfrm>
        <a:graphic>
          <a:graphicData uri="http://schemas.openxmlformats.org/drawingml/2006/table">
            <a:tbl>
              <a:tblPr firstRow="1" bandRow="1">
                <a:tableStyleId>{5C22544A-7EE6-4342-B048-85BDC9FD1C3A}</a:tableStyleId>
              </a:tblPr>
              <a:tblGrid>
                <a:gridCol w="1213277"/>
                <a:gridCol w="2444323"/>
                <a:gridCol w="3505200"/>
                <a:gridCol w="2286000"/>
              </a:tblGrid>
              <a:tr h="4763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dirty="0" smtClean="0">
                          <a:ln>
                            <a:noFill/>
                          </a:ln>
                          <a:latin typeface="Segoe UI Semibold" panose="020B0702040204020203" pitchFamily="34" charset="0"/>
                        </a:rPr>
                        <a:t>Version No.</a:t>
                      </a:r>
                      <a:endParaRPr lang="en-US" sz="1200" b="0" dirty="0" smtClean="0">
                        <a:ln>
                          <a:noFill/>
                        </a:ln>
                        <a:solidFill>
                          <a:schemeClr val="bg1"/>
                        </a:solidFill>
                        <a:latin typeface="Segoe UI Semibold" panose="020B0702040204020203" pitchFamily="34" charset="0"/>
                        <a:cs typeface="Arial" pitchFamily="34" charset="0"/>
                      </a:endParaRPr>
                    </a:p>
                  </a:txBody>
                  <a:tcPr marT="45716" marB="45716"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5406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kern="1200" dirty="0" smtClean="0">
                          <a:ln>
                            <a:noFill/>
                          </a:ln>
                          <a:latin typeface="Segoe UI Semibold" panose="020B0702040204020203" pitchFamily="34" charset="0"/>
                        </a:rPr>
                        <a:t>Authored/ Modified by</a:t>
                      </a:r>
                      <a:endParaRPr lang="en-US" sz="1200" b="0" kern="1200" dirty="0" smtClean="0">
                        <a:ln>
                          <a:noFill/>
                        </a:ln>
                        <a:solidFill>
                          <a:schemeClr val="bg1"/>
                        </a:solidFill>
                        <a:latin typeface="Segoe UI Semibold" panose="020B0702040204020203" pitchFamily="34" charset="0"/>
                        <a:cs typeface="Arial" pitchFamily="34" charset="0"/>
                      </a:endParaRPr>
                    </a:p>
                  </a:txBody>
                  <a:tcPr marT="45716" marB="4571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5406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kern="1200" dirty="0" smtClean="0">
                          <a:ln>
                            <a:noFill/>
                          </a:ln>
                          <a:latin typeface="Segoe UI Semibold" panose="020B0702040204020203" pitchFamily="34" charset="0"/>
                        </a:rPr>
                        <a:t>Remarks/ Change History</a:t>
                      </a:r>
                      <a:endParaRPr lang="en-US" sz="1200" b="0" dirty="0">
                        <a:ln>
                          <a:noFill/>
                        </a:ln>
                        <a:solidFill>
                          <a:schemeClr val="bg1"/>
                        </a:solidFill>
                        <a:latin typeface="Segoe UI Semibold" panose="020B0702040204020203" pitchFamily="34" charset="0"/>
                        <a:cs typeface="Arial" pitchFamily="34" charset="0"/>
                      </a:endParaRPr>
                    </a:p>
                  </a:txBody>
                  <a:tcPr marT="45716" marB="4571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5406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dirty="0" smtClean="0">
                          <a:ln>
                            <a:noFill/>
                          </a:ln>
                          <a:latin typeface="Segoe UI Semibold" panose="020B0702040204020203" pitchFamily="34" charset="0"/>
                        </a:rPr>
                        <a:t>Date</a:t>
                      </a:r>
                    </a:p>
                    <a:p>
                      <a:pPr marL="0" marR="0" indent="0" algn="ctr" defTabSz="914400" rtl="0" eaLnBrk="1" fontAlgn="auto" latinLnBrk="0" hangingPunct="1">
                        <a:lnSpc>
                          <a:spcPct val="100000"/>
                        </a:lnSpc>
                        <a:spcBef>
                          <a:spcPts val="0"/>
                        </a:spcBef>
                        <a:spcAft>
                          <a:spcPts val="0"/>
                        </a:spcAft>
                        <a:buClrTx/>
                        <a:buSzTx/>
                        <a:buFontTx/>
                        <a:buNone/>
                        <a:tabLst/>
                        <a:defRPr/>
                      </a:pPr>
                      <a:r>
                        <a:rPr lang="en-US" sz="1200" b="0" dirty="0" smtClean="0">
                          <a:ln>
                            <a:noFill/>
                          </a:ln>
                          <a:latin typeface="Segoe UI Semibold" panose="020B0702040204020203" pitchFamily="34" charset="0"/>
                        </a:rPr>
                        <a:t>&lt;dd- </a:t>
                      </a:r>
                      <a:r>
                        <a:rPr lang="en-US" sz="1200" b="0" dirty="0" err="1" smtClean="0">
                          <a:ln>
                            <a:noFill/>
                          </a:ln>
                          <a:latin typeface="Segoe UI Semibold" panose="020B0702040204020203" pitchFamily="34" charset="0"/>
                        </a:rPr>
                        <a:t>mon</a:t>
                      </a:r>
                      <a:r>
                        <a:rPr lang="en-US" sz="1200" b="0" dirty="0" smtClean="0">
                          <a:ln>
                            <a:noFill/>
                          </a:ln>
                          <a:latin typeface="Segoe UI Semibold" panose="020B0702040204020203" pitchFamily="34" charset="0"/>
                        </a:rPr>
                        <a:t>-yy &gt;</a:t>
                      </a:r>
                      <a:endParaRPr lang="en-US" sz="1200" b="0" dirty="0">
                        <a:ln>
                          <a:noFill/>
                        </a:ln>
                        <a:solidFill>
                          <a:schemeClr val="bg1"/>
                        </a:solidFill>
                        <a:latin typeface="Segoe UI Semibold" panose="020B0702040204020203" pitchFamily="34" charset="0"/>
                        <a:cs typeface="Arial" pitchFamily="34" charset="0"/>
                      </a:endParaRPr>
                    </a:p>
                  </a:txBody>
                  <a:tcPr marT="45716" marB="45716" anchor="ctr">
                    <a:lnL w="6350" cap="flat" cmpd="sng" algn="ctr">
                      <a:solidFill>
                        <a:schemeClr val="bg1"/>
                      </a:solidFill>
                      <a:prstDash val="solid"/>
                      <a:round/>
                      <a:headEnd type="none" w="med" len="med"/>
                      <a:tailEnd type="none" w="med" len="med"/>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54061"/>
                    </a:solidFill>
                  </a:tcPr>
                </a:tc>
              </a:tr>
              <a:tr h="527244">
                <a:tc>
                  <a:txBody>
                    <a:bodyPr/>
                    <a:lstStyle/>
                    <a:p>
                      <a:r>
                        <a:rPr lang="en-US" sz="1500" dirty="0" smtClean="0">
                          <a:latin typeface="Arial" pitchFamily="34" charset="0"/>
                          <a:cs typeface="Arial" pitchFamily="34" charset="0"/>
                        </a:rPr>
                        <a:t>1</a:t>
                      </a:r>
                      <a:endParaRPr lang="en-US" sz="1500" dirty="0">
                        <a:latin typeface="Arial" pitchFamily="34" charset="0"/>
                        <a:cs typeface="Arial" pitchFamily="34" charset="0"/>
                      </a:endParaRPr>
                    </a:p>
                  </a:txBody>
                  <a:tcPr marT="45716" marB="45716">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0D8E8">
                        <a:alpha val="60000"/>
                      </a:srgbClr>
                    </a:solidFill>
                  </a:tcPr>
                </a:tc>
                <a:tc>
                  <a:txBody>
                    <a:bodyPr/>
                    <a:lstStyle/>
                    <a:p>
                      <a:r>
                        <a:rPr lang="en-US" sz="1500" dirty="0" smtClean="0">
                          <a:latin typeface="Arial" pitchFamily="34" charset="0"/>
                          <a:cs typeface="Arial" pitchFamily="34" charset="0"/>
                        </a:rPr>
                        <a:t>Sunil Sharma</a:t>
                      </a:r>
                      <a:endParaRPr lang="en-US" sz="1500" dirty="0">
                        <a:latin typeface="Arial" pitchFamily="34" charset="0"/>
                        <a:cs typeface="Arial" pitchFamily="34" charset="0"/>
                      </a:endParaRPr>
                    </a:p>
                  </a:txBody>
                  <a:tcPr marT="45716" marB="45716">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0D8E8">
                        <a:alpha val="60000"/>
                      </a:srgbClr>
                    </a:solidFill>
                  </a:tcPr>
                </a:tc>
                <a:tc>
                  <a:txBody>
                    <a:bodyPr/>
                    <a:lstStyle/>
                    <a:p>
                      <a:endParaRPr lang="en-US" sz="1500" dirty="0">
                        <a:latin typeface="Arial" pitchFamily="34" charset="0"/>
                        <a:cs typeface="Arial" pitchFamily="34" charset="0"/>
                      </a:endParaRPr>
                    </a:p>
                  </a:txBody>
                  <a:tcPr marT="45716" marB="45716">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0D8E8">
                        <a:alpha val="60000"/>
                      </a:srgbClr>
                    </a:solidFill>
                  </a:tcPr>
                </a:tc>
                <a:tc>
                  <a:txBody>
                    <a:bodyPr/>
                    <a:lstStyle/>
                    <a:p>
                      <a:r>
                        <a:rPr lang="en-US" sz="1500" dirty="0" smtClean="0">
                          <a:latin typeface="Arial" pitchFamily="34" charset="0"/>
                          <a:cs typeface="Arial" pitchFamily="34" charset="0"/>
                        </a:rPr>
                        <a:t>10-08-2017</a:t>
                      </a:r>
                      <a:endParaRPr lang="en-US" sz="1500" dirty="0">
                        <a:latin typeface="Arial" pitchFamily="34" charset="0"/>
                        <a:cs typeface="Arial" pitchFamily="34" charset="0"/>
                      </a:endParaRPr>
                    </a:p>
                  </a:txBody>
                  <a:tcPr marT="45716" marB="45716">
                    <a:lnL w="6350" cap="flat" cmpd="sng" algn="ctr">
                      <a:solidFill>
                        <a:schemeClr val="bg1"/>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0D8E8">
                        <a:alpha val="60000"/>
                      </a:srgbClr>
                    </a:solidFill>
                  </a:tcPr>
                </a:tc>
              </a:tr>
              <a:tr h="439369">
                <a:tc>
                  <a:txBody>
                    <a:bodyPr/>
                    <a:lstStyle/>
                    <a:p>
                      <a:endParaRPr lang="en-US" sz="1500" dirty="0">
                        <a:latin typeface="Arial" pitchFamily="34" charset="0"/>
                        <a:cs typeface="Arial" pitchFamily="34" charset="0"/>
                      </a:endParaRPr>
                    </a:p>
                  </a:txBody>
                  <a:tcPr marT="45716" marB="45716">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DF4">
                        <a:alpha val="60000"/>
                      </a:srgbClr>
                    </a:solidFill>
                  </a:tcPr>
                </a:tc>
                <a:tc>
                  <a:txBody>
                    <a:bodyPr/>
                    <a:lstStyle/>
                    <a:p>
                      <a:endParaRPr lang="en-US" sz="1500" dirty="0">
                        <a:latin typeface="Arial" pitchFamily="34" charset="0"/>
                        <a:cs typeface="Arial" pitchFamily="34" charset="0"/>
                      </a:endParaRPr>
                    </a:p>
                  </a:txBody>
                  <a:tcPr marT="45716" marB="45716">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DF4">
                        <a:alpha val="60000"/>
                      </a:srgbClr>
                    </a:solidFill>
                  </a:tcPr>
                </a:tc>
                <a:tc>
                  <a:txBody>
                    <a:bodyPr/>
                    <a:lstStyle/>
                    <a:p>
                      <a:endParaRPr lang="en-US" sz="1500" dirty="0">
                        <a:latin typeface="Arial" pitchFamily="34" charset="0"/>
                        <a:cs typeface="Arial" pitchFamily="34" charset="0"/>
                      </a:endParaRPr>
                    </a:p>
                  </a:txBody>
                  <a:tcPr marT="45716" marB="45716">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DF4">
                        <a:alpha val="60000"/>
                      </a:srgbClr>
                    </a:solidFill>
                  </a:tcPr>
                </a:tc>
                <a:tc>
                  <a:txBody>
                    <a:bodyPr/>
                    <a:lstStyle/>
                    <a:p>
                      <a:endParaRPr lang="en-US" sz="1500" dirty="0">
                        <a:latin typeface="Arial" pitchFamily="34" charset="0"/>
                        <a:cs typeface="Arial" pitchFamily="34" charset="0"/>
                      </a:endParaRPr>
                    </a:p>
                  </a:txBody>
                  <a:tcPr marT="45716" marB="45716">
                    <a:lnL w="6350" cap="flat" cmpd="sng" algn="ctr">
                      <a:solidFill>
                        <a:schemeClr val="bg1"/>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DF4">
                        <a:alpha val="60000"/>
                      </a:srgbClr>
                    </a:solidFill>
                  </a:tcPr>
                </a:tc>
              </a:tr>
              <a:tr h="439369">
                <a:tc>
                  <a:txBody>
                    <a:bodyPr/>
                    <a:lstStyle/>
                    <a:p>
                      <a:endParaRPr lang="en-US" sz="1500" dirty="0">
                        <a:latin typeface="Arial" pitchFamily="34" charset="0"/>
                        <a:cs typeface="Arial" pitchFamily="34" charset="0"/>
                      </a:endParaRPr>
                    </a:p>
                  </a:txBody>
                  <a:tcPr marT="45716" marB="45716">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0D8E8">
                        <a:alpha val="60000"/>
                      </a:srgbClr>
                    </a:solidFill>
                  </a:tcPr>
                </a:tc>
                <a:tc>
                  <a:txBody>
                    <a:bodyPr/>
                    <a:lstStyle/>
                    <a:p>
                      <a:endParaRPr lang="en-US" sz="1500" dirty="0">
                        <a:latin typeface="Arial" pitchFamily="34" charset="0"/>
                        <a:cs typeface="Arial" pitchFamily="34" charset="0"/>
                      </a:endParaRPr>
                    </a:p>
                  </a:txBody>
                  <a:tcPr marT="45716" marB="45716">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0D8E8">
                        <a:alpha val="60000"/>
                      </a:srgbClr>
                    </a:solidFill>
                  </a:tcPr>
                </a:tc>
                <a:tc>
                  <a:txBody>
                    <a:bodyPr/>
                    <a:lstStyle/>
                    <a:p>
                      <a:endParaRPr lang="en-US" sz="1500" dirty="0">
                        <a:latin typeface="Arial" pitchFamily="34" charset="0"/>
                        <a:cs typeface="Arial" pitchFamily="34" charset="0"/>
                      </a:endParaRPr>
                    </a:p>
                  </a:txBody>
                  <a:tcPr marT="45716" marB="45716">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0D8E8">
                        <a:alpha val="60000"/>
                      </a:srgbClr>
                    </a:solidFill>
                  </a:tcPr>
                </a:tc>
                <a:tc>
                  <a:txBody>
                    <a:bodyPr/>
                    <a:lstStyle/>
                    <a:p>
                      <a:endParaRPr lang="en-US" sz="1500" dirty="0">
                        <a:latin typeface="Arial" pitchFamily="34" charset="0"/>
                        <a:cs typeface="Arial" pitchFamily="34" charset="0"/>
                      </a:endParaRPr>
                    </a:p>
                  </a:txBody>
                  <a:tcPr marT="45716" marB="45716">
                    <a:lnL w="6350" cap="flat" cmpd="sng" algn="ctr">
                      <a:solidFill>
                        <a:schemeClr val="bg1"/>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0D8E8">
                        <a:alpha val="60000"/>
                      </a:srgbClr>
                    </a:solidFill>
                  </a:tcPr>
                </a:tc>
              </a:tr>
              <a:tr h="439369">
                <a:tc>
                  <a:txBody>
                    <a:bodyPr/>
                    <a:lstStyle/>
                    <a:p>
                      <a:endParaRPr lang="en-US" sz="1500" dirty="0">
                        <a:latin typeface="Arial" pitchFamily="34" charset="0"/>
                        <a:cs typeface="Arial" pitchFamily="34" charset="0"/>
                      </a:endParaRPr>
                    </a:p>
                  </a:txBody>
                  <a:tcPr marT="45716" marB="45716">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DF4">
                        <a:alpha val="60000"/>
                      </a:srgbClr>
                    </a:solidFill>
                  </a:tcPr>
                </a:tc>
                <a:tc>
                  <a:txBody>
                    <a:bodyPr/>
                    <a:lstStyle/>
                    <a:p>
                      <a:endParaRPr lang="en-US" sz="1500" dirty="0">
                        <a:latin typeface="Arial" pitchFamily="34" charset="0"/>
                        <a:cs typeface="Arial" pitchFamily="34" charset="0"/>
                      </a:endParaRPr>
                    </a:p>
                  </a:txBody>
                  <a:tcPr marT="45716" marB="45716">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DF4">
                        <a:alpha val="60000"/>
                      </a:srgbClr>
                    </a:solidFill>
                  </a:tcPr>
                </a:tc>
                <a:tc>
                  <a:txBody>
                    <a:bodyPr/>
                    <a:lstStyle/>
                    <a:p>
                      <a:endParaRPr lang="en-US" sz="1500" dirty="0">
                        <a:latin typeface="Arial" pitchFamily="34" charset="0"/>
                        <a:cs typeface="Arial" pitchFamily="34" charset="0"/>
                      </a:endParaRPr>
                    </a:p>
                  </a:txBody>
                  <a:tcPr marT="45716" marB="45716">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DF4">
                        <a:alpha val="60000"/>
                      </a:srgbClr>
                    </a:solidFill>
                  </a:tcPr>
                </a:tc>
                <a:tc>
                  <a:txBody>
                    <a:bodyPr/>
                    <a:lstStyle/>
                    <a:p>
                      <a:endParaRPr lang="en-US" sz="1500" dirty="0">
                        <a:latin typeface="Arial" pitchFamily="34" charset="0"/>
                        <a:cs typeface="Arial" pitchFamily="34" charset="0"/>
                      </a:endParaRPr>
                    </a:p>
                  </a:txBody>
                  <a:tcPr marT="45716" marB="45716">
                    <a:lnL w="6350" cap="flat" cmpd="sng" algn="ctr">
                      <a:solidFill>
                        <a:schemeClr val="bg1"/>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DF4">
                        <a:alpha val="60000"/>
                      </a:srgbClr>
                    </a:solidFill>
                  </a:tcPr>
                </a:tc>
              </a:tr>
              <a:tr h="439369">
                <a:tc>
                  <a:txBody>
                    <a:bodyPr/>
                    <a:lstStyle/>
                    <a:p>
                      <a:endParaRPr lang="en-US" sz="1500" dirty="0">
                        <a:latin typeface="Arial" pitchFamily="34" charset="0"/>
                        <a:cs typeface="Arial" pitchFamily="34" charset="0"/>
                      </a:endParaRPr>
                    </a:p>
                  </a:txBody>
                  <a:tcPr marT="45716" marB="45716">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0D8E8">
                        <a:alpha val="60000"/>
                      </a:srgbClr>
                    </a:solidFill>
                  </a:tcPr>
                </a:tc>
                <a:tc>
                  <a:txBody>
                    <a:bodyPr/>
                    <a:lstStyle/>
                    <a:p>
                      <a:endParaRPr lang="en-US" sz="1500" dirty="0">
                        <a:latin typeface="Arial" pitchFamily="34" charset="0"/>
                        <a:cs typeface="Arial" pitchFamily="34" charset="0"/>
                      </a:endParaRPr>
                    </a:p>
                  </a:txBody>
                  <a:tcPr marT="45716" marB="45716">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0D8E8">
                        <a:alpha val="60000"/>
                      </a:srgbClr>
                    </a:solidFill>
                  </a:tcPr>
                </a:tc>
                <a:tc>
                  <a:txBody>
                    <a:bodyPr/>
                    <a:lstStyle/>
                    <a:p>
                      <a:endParaRPr lang="en-US" sz="1500" dirty="0">
                        <a:latin typeface="Arial" pitchFamily="34" charset="0"/>
                        <a:cs typeface="Arial" pitchFamily="34" charset="0"/>
                      </a:endParaRPr>
                    </a:p>
                  </a:txBody>
                  <a:tcPr marT="45716" marB="45716">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0D8E8">
                        <a:alpha val="60000"/>
                      </a:srgbClr>
                    </a:solidFill>
                  </a:tcPr>
                </a:tc>
                <a:tc>
                  <a:txBody>
                    <a:bodyPr/>
                    <a:lstStyle/>
                    <a:p>
                      <a:endParaRPr lang="en-US" sz="1500" dirty="0">
                        <a:latin typeface="Arial" pitchFamily="34" charset="0"/>
                        <a:cs typeface="Arial" pitchFamily="34" charset="0"/>
                      </a:endParaRPr>
                    </a:p>
                  </a:txBody>
                  <a:tcPr marT="45716" marB="45716">
                    <a:lnL w="6350" cap="flat" cmpd="sng" algn="ctr">
                      <a:solidFill>
                        <a:schemeClr val="bg1"/>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0D8E8">
                        <a:alpha val="60000"/>
                      </a:srgbClr>
                    </a:solidFill>
                  </a:tcPr>
                </a:tc>
              </a:tr>
              <a:tr h="439369">
                <a:tc>
                  <a:txBody>
                    <a:bodyPr/>
                    <a:lstStyle/>
                    <a:p>
                      <a:endParaRPr lang="en-US" sz="1500" dirty="0">
                        <a:latin typeface="Arial" pitchFamily="34" charset="0"/>
                        <a:cs typeface="Arial" pitchFamily="34" charset="0"/>
                      </a:endParaRPr>
                    </a:p>
                  </a:txBody>
                  <a:tcPr marT="45716" marB="45716">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9EDF4">
                        <a:alpha val="60000"/>
                      </a:srgbClr>
                    </a:solidFill>
                  </a:tcPr>
                </a:tc>
                <a:tc>
                  <a:txBody>
                    <a:bodyPr/>
                    <a:lstStyle/>
                    <a:p>
                      <a:endParaRPr lang="en-US" sz="1500" dirty="0">
                        <a:latin typeface="Arial" pitchFamily="34" charset="0"/>
                        <a:cs typeface="Arial" pitchFamily="34" charset="0"/>
                      </a:endParaRPr>
                    </a:p>
                  </a:txBody>
                  <a:tcPr marT="45716" marB="45716">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9EDF4">
                        <a:alpha val="60000"/>
                      </a:srgbClr>
                    </a:solidFill>
                  </a:tcPr>
                </a:tc>
                <a:tc>
                  <a:txBody>
                    <a:bodyPr/>
                    <a:lstStyle/>
                    <a:p>
                      <a:endParaRPr lang="en-US" sz="1500" dirty="0">
                        <a:latin typeface="Arial" pitchFamily="34" charset="0"/>
                        <a:cs typeface="Arial" pitchFamily="34" charset="0"/>
                      </a:endParaRPr>
                    </a:p>
                  </a:txBody>
                  <a:tcPr marT="45716" marB="45716">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9EDF4">
                        <a:alpha val="60000"/>
                      </a:srgbClr>
                    </a:solidFill>
                  </a:tcPr>
                </a:tc>
                <a:tc>
                  <a:txBody>
                    <a:bodyPr/>
                    <a:lstStyle/>
                    <a:p>
                      <a:endParaRPr lang="en-US" sz="1500" dirty="0">
                        <a:latin typeface="Arial" pitchFamily="34" charset="0"/>
                        <a:cs typeface="Arial" pitchFamily="34" charset="0"/>
                      </a:endParaRPr>
                    </a:p>
                  </a:txBody>
                  <a:tcPr marT="45716" marB="45716">
                    <a:lnL w="6350" cap="flat" cmpd="sng" algn="ctr">
                      <a:solidFill>
                        <a:schemeClr val="bg1"/>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9EDF4">
                        <a:alpha val="60000"/>
                      </a:srgbClr>
                    </a:solidFill>
                  </a:tcPr>
                </a:tc>
              </a:tr>
            </a:tbl>
          </a:graphicData>
        </a:graphic>
      </p:graphicFrame>
    </p:spTree>
    <p:extLst>
      <p:ext uri="{BB962C8B-B14F-4D97-AF65-F5344CB8AC3E}">
        <p14:creationId xmlns:p14="http://schemas.microsoft.com/office/powerpoint/2010/main" val="2107810368"/>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117583" y="5427427"/>
            <a:ext cx="634982" cy="73152"/>
            <a:chOff x="9117583" y="5427427"/>
            <a:chExt cx="634982" cy="73152"/>
          </a:xfrm>
        </p:grpSpPr>
        <p:sp>
          <p:nvSpPr>
            <p:cNvPr id="74" name="Oval 73">
              <a:hlinkClick r:id="rId2" action="ppaction://hlinksldjump"/>
            </p:cNvPr>
            <p:cNvSpPr/>
            <p:nvPr/>
          </p:nvSpPr>
          <p:spPr>
            <a:xfrm>
              <a:off x="9229495" y="5427427"/>
              <a:ext cx="73152" cy="73152"/>
            </a:xfrm>
            <a:prstGeom prst="ellipse">
              <a:avLst/>
            </a:prstGeom>
            <a:solidFill>
              <a:srgbClr val="37939F"/>
            </a:solidFill>
            <a:ln w="12700">
              <a:noFill/>
            </a:ln>
            <a:effectLst>
              <a:glow rad="38100">
                <a:schemeClr val="bg1">
                  <a:alpha val="9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hlinkClick r:id="rId3" action="ppaction://hlinksldjump"/>
            </p:cNvPr>
            <p:cNvSpPr/>
            <p:nvPr/>
          </p:nvSpPr>
          <p:spPr>
            <a:xfrm>
              <a:off x="9341407" y="5427427"/>
              <a:ext cx="73152" cy="73152"/>
            </a:xfrm>
            <a:prstGeom prst="ellipse">
              <a:avLst/>
            </a:prstGeom>
            <a:solidFill>
              <a:srgbClr val="0081D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hlinkClick r:id="" action="ppaction://noaction"/>
            </p:cNvPr>
            <p:cNvSpPr/>
            <p:nvPr/>
          </p:nvSpPr>
          <p:spPr>
            <a:xfrm>
              <a:off x="9566961" y="5427427"/>
              <a:ext cx="73152" cy="73152"/>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hlinkClick r:id="" action="ppaction://noaction"/>
            </p:cNvPr>
            <p:cNvSpPr/>
            <p:nvPr/>
          </p:nvSpPr>
          <p:spPr>
            <a:xfrm>
              <a:off x="9454509" y="5427427"/>
              <a:ext cx="73152" cy="73152"/>
            </a:xfrm>
            <a:prstGeom prst="ellipse">
              <a:avLst/>
            </a:prstGeom>
            <a:solidFill>
              <a:srgbClr val="708B3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hlinkClick r:id="" action="ppaction://noaction"/>
            </p:cNvPr>
            <p:cNvSpPr/>
            <p:nvPr/>
          </p:nvSpPr>
          <p:spPr>
            <a:xfrm>
              <a:off x="9679413" y="5427427"/>
              <a:ext cx="73152" cy="73152"/>
            </a:xfrm>
            <a:prstGeom prst="ellipse">
              <a:avLst/>
            </a:prstGeom>
            <a:solidFill>
              <a:srgbClr val="6E27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hlinkClick r:id="rId3" action="ppaction://hlinksldjump"/>
            </p:cNvPr>
            <p:cNvSpPr/>
            <p:nvPr/>
          </p:nvSpPr>
          <p:spPr>
            <a:xfrm>
              <a:off x="9117583" y="5427427"/>
              <a:ext cx="73152" cy="73152"/>
            </a:xfrm>
            <a:prstGeom prst="ellipse">
              <a:avLst/>
            </a:prstGeom>
            <a:solidFill>
              <a:srgbClr val="014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91593653"/>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117583" y="5427427"/>
            <a:ext cx="634982" cy="73152"/>
            <a:chOff x="9117583" y="5427427"/>
            <a:chExt cx="634982" cy="73152"/>
          </a:xfrm>
        </p:grpSpPr>
        <p:sp>
          <p:nvSpPr>
            <p:cNvPr id="74" name="Oval 73">
              <a:hlinkClick r:id="rId2" action="ppaction://hlinksldjump"/>
            </p:cNvPr>
            <p:cNvSpPr/>
            <p:nvPr/>
          </p:nvSpPr>
          <p:spPr>
            <a:xfrm>
              <a:off x="9229495" y="5427427"/>
              <a:ext cx="73152" cy="73152"/>
            </a:xfrm>
            <a:prstGeom prst="ellipse">
              <a:avLst/>
            </a:prstGeom>
            <a:solidFill>
              <a:srgbClr val="37939F"/>
            </a:solidFill>
            <a:ln w="12700">
              <a:noFill/>
            </a:ln>
            <a:effectLst>
              <a:glow rad="38100">
                <a:schemeClr val="bg1">
                  <a:alpha val="9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hlinkClick r:id="rId3" action="ppaction://hlinksldjump"/>
            </p:cNvPr>
            <p:cNvSpPr/>
            <p:nvPr/>
          </p:nvSpPr>
          <p:spPr>
            <a:xfrm>
              <a:off x="9341407" y="5427427"/>
              <a:ext cx="73152" cy="73152"/>
            </a:xfrm>
            <a:prstGeom prst="ellipse">
              <a:avLst/>
            </a:prstGeom>
            <a:solidFill>
              <a:srgbClr val="0081D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hlinkClick r:id="" action="ppaction://noaction"/>
            </p:cNvPr>
            <p:cNvSpPr/>
            <p:nvPr/>
          </p:nvSpPr>
          <p:spPr>
            <a:xfrm>
              <a:off x="9566961" y="5427427"/>
              <a:ext cx="73152" cy="73152"/>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hlinkClick r:id="" action="ppaction://noaction"/>
            </p:cNvPr>
            <p:cNvSpPr/>
            <p:nvPr/>
          </p:nvSpPr>
          <p:spPr>
            <a:xfrm>
              <a:off x="9454509" y="5427427"/>
              <a:ext cx="73152" cy="73152"/>
            </a:xfrm>
            <a:prstGeom prst="ellipse">
              <a:avLst/>
            </a:prstGeom>
            <a:solidFill>
              <a:srgbClr val="708B3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hlinkClick r:id="" action="ppaction://noaction"/>
            </p:cNvPr>
            <p:cNvSpPr/>
            <p:nvPr/>
          </p:nvSpPr>
          <p:spPr>
            <a:xfrm>
              <a:off x="9679413" y="5427427"/>
              <a:ext cx="73152" cy="73152"/>
            </a:xfrm>
            <a:prstGeom prst="ellipse">
              <a:avLst/>
            </a:prstGeom>
            <a:solidFill>
              <a:srgbClr val="6E27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hlinkClick r:id="rId3" action="ppaction://hlinksldjump"/>
            </p:cNvPr>
            <p:cNvSpPr/>
            <p:nvPr/>
          </p:nvSpPr>
          <p:spPr>
            <a:xfrm>
              <a:off x="9117583" y="5427427"/>
              <a:ext cx="73152" cy="73152"/>
            </a:xfrm>
            <a:prstGeom prst="ellipse">
              <a:avLst/>
            </a:prstGeom>
            <a:solidFill>
              <a:srgbClr val="014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p:nvPr>
        </p:nvSpPr>
        <p:spPr>
          <a:prstGeom prst="rect">
            <a:avLst/>
          </a:prstGeom>
        </p:spPr>
        <p:txBody>
          <a:bodyPr/>
          <a:lstStyle/>
          <a:p>
            <a:r>
              <a:rPr lang="en-US" altLang="en-US" dirty="0"/>
              <a:t>Test Your Knowledge Quotient for &lt;Topic Name&gt;…</a:t>
            </a:r>
            <a:endParaRPr lang="en-US" dirty="0"/>
          </a:p>
        </p:txBody>
      </p:sp>
      <p:sp>
        <p:nvSpPr>
          <p:cNvPr id="4" name="Text Placeholder 3"/>
          <p:cNvSpPr>
            <a:spLocks noGrp="1"/>
          </p:cNvSpPr>
          <p:nvPr>
            <p:ph type="body" sz="half" idx="2"/>
          </p:nvPr>
        </p:nvSpPr>
        <p:spPr/>
        <p:txBody>
          <a:bodyPr/>
          <a:lstStyle/>
          <a:p>
            <a:pPr marL="228600" indent="0">
              <a:spcBef>
                <a:spcPts val="600"/>
              </a:spcBef>
              <a:spcAft>
                <a:spcPts val="600"/>
              </a:spcAft>
              <a:buNone/>
              <a:defRPr/>
            </a:pPr>
            <a:r>
              <a:rPr lang="en-US" dirty="0" smtClean="0"/>
              <a:t>Q1.</a:t>
            </a:r>
            <a:endParaRPr lang="en-US" dirty="0"/>
          </a:p>
          <a:p>
            <a:pPr marL="228600" indent="0">
              <a:spcBef>
                <a:spcPts val="600"/>
              </a:spcBef>
              <a:spcAft>
                <a:spcPts val="600"/>
              </a:spcAft>
              <a:buNone/>
              <a:defRPr/>
            </a:pPr>
            <a:r>
              <a:rPr lang="en-US" dirty="0" smtClean="0"/>
              <a:t>Q2.</a:t>
            </a:r>
            <a:endParaRPr lang="en-US" dirty="0"/>
          </a:p>
          <a:p>
            <a:pPr marL="228600" indent="0">
              <a:spcBef>
                <a:spcPts val="600"/>
              </a:spcBef>
              <a:spcAft>
                <a:spcPts val="600"/>
              </a:spcAft>
              <a:buNone/>
              <a:defRPr/>
            </a:pPr>
            <a:r>
              <a:rPr lang="en-US" dirty="0" smtClean="0"/>
              <a:t>Q3.</a:t>
            </a:r>
            <a:endParaRPr lang="en-US" dirty="0"/>
          </a:p>
          <a:p>
            <a:pPr marL="228600" indent="0">
              <a:spcBef>
                <a:spcPts val="600"/>
              </a:spcBef>
              <a:spcAft>
                <a:spcPts val="600"/>
              </a:spcAft>
              <a:buNone/>
              <a:defRPr/>
            </a:pPr>
            <a:r>
              <a:rPr lang="en-US" dirty="0" smtClean="0"/>
              <a:t>Q4.</a:t>
            </a:r>
            <a:endParaRPr lang="en-US" dirty="0"/>
          </a:p>
          <a:p>
            <a:pPr marL="228600" indent="0">
              <a:spcBef>
                <a:spcPts val="600"/>
              </a:spcBef>
              <a:spcAft>
                <a:spcPts val="600"/>
              </a:spcAft>
              <a:buNone/>
              <a:defRPr/>
            </a:pPr>
            <a:r>
              <a:rPr lang="en-US" dirty="0" smtClean="0"/>
              <a:t>Q5.</a:t>
            </a:r>
            <a:endParaRPr lang="en-US" dirty="0"/>
          </a:p>
          <a:p>
            <a:pPr marL="228600" indent="0">
              <a:spcBef>
                <a:spcPts val="600"/>
              </a:spcBef>
              <a:spcAft>
                <a:spcPts val="600"/>
              </a:spcAft>
              <a:buNone/>
              <a:defRPr/>
            </a:pPr>
            <a:r>
              <a:rPr lang="en-US" dirty="0" smtClean="0"/>
              <a:t>Q6.</a:t>
            </a:r>
            <a:endParaRPr lang="en-US" dirty="0"/>
          </a:p>
          <a:p>
            <a:pPr marL="228600" indent="0">
              <a:spcBef>
                <a:spcPts val="600"/>
              </a:spcBef>
              <a:spcAft>
                <a:spcPts val="600"/>
              </a:spcAft>
              <a:buNone/>
              <a:defRPr/>
            </a:pPr>
            <a:r>
              <a:rPr lang="en-US" dirty="0" smtClean="0"/>
              <a:t>Q7.</a:t>
            </a:r>
            <a:endParaRPr lang="en-US" dirty="0"/>
          </a:p>
          <a:p>
            <a:pPr marL="228600" indent="0">
              <a:spcBef>
                <a:spcPts val="600"/>
              </a:spcBef>
              <a:spcAft>
                <a:spcPts val="600"/>
              </a:spcAft>
              <a:buNone/>
              <a:defRPr/>
            </a:pPr>
            <a:r>
              <a:rPr lang="en-US" dirty="0" smtClean="0"/>
              <a:t>Q8.</a:t>
            </a:r>
            <a:endParaRPr lang="en-US" dirty="0"/>
          </a:p>
          <a:p>
            <a:pPr marL="228600" indent="0">
              <a:spcBef>
                <a:spcPts val="600"/>
              </a:spcBef>
              <a:spcAft>
                <a:spcPts val="600"/>
              </a:spcAft>
              <a:buNone/>
              <a:defRPr/>
            </a:pPr>
            <a:r>
              <a:rPr lang="en-US" dirty="0" smtClean="0"/>
              <a:t>Q9.</a:t>
            </a:r>
            <a:endParaRPr lang="en-US" dirty="0"/>
          </a:p>
          <a:p>
            <a:pPr marL="228600" indent="0">
              <a:spcBef>
                <a:spcPts val="600"/>
              </a:spcBef>
              <a:spcAft>
                <a:spcPts val="600"/>
              </a:spcAft>
              <a:buNone/>
              <a:defRPr/>
            </a:pPr>
            <a:r>
              <a:rPr lang="en-US" dirty="0" smtClean="0"/>
              <a:t>Q10.</a:t>
            </a:r>
            <a:r>
              <a:rPr lang="en-US" dirty="0"/>
              <a:t/>
            </a:r>
            <a:br>
              <a:rPr lang="en-US" dirty="0"/>
            </a:br>
            <a:endParaRPr lang="en-US" dirty="0"/>
          </a:p>
          <a:p>
            <a:pPr marL="228600" indent="0">
              <a:buNone/>
            </a:pPr>
            <a:endParaRPr lang="en-US" dirty="0"/>
          </a:p>
        </p:txBody>
      </p:sp>
    </p:spTree>
    <p:extLst>
      <p:ext uri="{BB962C8B-B14F-4D97-AF65-F5344CB8AC3E}">
        <p14:creationId xmlns:p14="http://schemas.microsoft.com/office/powerpoint/2010/main" val="1613188452"/>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4620908"/>
            <a:ext cx="10058399" cy="553998"/>
            <a:chOff x="0" y="4620908"/>
            <a:chExt cx="10058399" cy="553998"/>
          </a:xfrm>
        </p:grpSpPr>
        <p:sp>
          <p:nvSpPr>
            <p:cNvPr id="7" name="Rectangle 6"/>
            <p:cNvSpPr/>
            <p:nvPr/>
          </p:nvSpPr>
          <p:spPr>
            <a:xfrm>
              <a:off x="0" y="4620908"/>
              <a:ext cx="10058399" cy="553998"/>
            </a:xfrm>
            <a:prstGeom prst="rect">
              <a:avLst/>
            </a:prstGeom>
            <a:solidFill>
              <a:srgbClr val="254061">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638800" y="4620908"/>
              <a:ext cx="4207744" cy="553998"/>
            </a:xfrm>
            <a:prstGeom prst="rect">
              <a:avLst/>
            </a:prstGeom>
            <a:noFill/>
          </p:spPr>
          <p:txBody>
            <a:bodyPr wrap="square" rtlCol="0">
              <a:spAutoFit/>
            </a:bodyPr>
            <a:lstStyle/>
            <a:p>
              <a:pPr algn="r"/>
              <a:r>
                <a:rPr lang="en-US" sz="3000" dirty="0" smtClean="0">
                  <a:solidFill>
                    <a:schemeClr val="bg1"/>
                  </a:solidFill>
                  <a:latin typeface="Segoe UI Light" panose="020B0502040204020203" pitchFamily="34" charset="0"/>
                  <a:ea typeface="Kozuka Gothic Pro EL" pitchFamily="34" charset="-128"/>
                  <a:cs typeface="Segoe UI" panose="020B0502040204020203" pitchFamily="34" charset="0"/>
                </a:rPr>
                <a:t>Thank You!</a:t>
              </a:r>
              <a:endParaRPr lang="en-US" sz="30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25143608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117583" y="5427427"/>
            <a:ext cx="634982" cy="73152"/>
            <a:chOff x="9117583" y="5427427"/>
            <a:chExt cx="634982" cy="73152"/>
          </a:xfrm>
        </p:grpSpPr>
        <p:sp>
          <p:nvSpPr>
            <p:cNvPr id="74" name="Oval 73">
              <a:hlinkClick r:id="rId2" action="ppaction://hlinksldjump"/>
            </p:cNvPr>
            <p:cNvSpPr/>
            <p:nvPr/>
          </p:nvSpPr>
          <p:spPr>
            <a:xfrm>
              <a:off x="9229495" y="5427427"/>
              <a:ext cx="73152" cy="73152"/>
            </a:xfrm>
            <a:prstGeom prst="ellipse">
              <a:avLst/>
            </a:prstGeom>
            <a:solidFill>
              <a:srgbClr val="37939F"/>
            </a:solidFill>
            <a:ln w="12700">
              <a:noFill/>
            </a:ln>
            <a:effectLst>
              <a:glow rad="38100">
                <a:schemeClr val="bg1">
                  <a:alpha val="9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hlinkClick r:id="rId3" action="ppaction://hlinksldjump"/>
            </p:cNvPr>
            <p:cNvSpPr/>
            <p:nvPr/>
          </p:nvSpPr>
          <p:spPr>
            <a:xfrm>
              <a:off x="9341407" y="5427427"/>
              <a:ext cx="73152" cy="73152"/>
            </a:xfrm>
            <a:prstGeom prst="ellipse">
              <a:avLst/>
            </a:prstGeom>
            <a:solidFill>
              <a:srgbClr val="0081D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hlinkClick r:id="" action="ppaction://noaction"/>
            </p:cNvPr>
            <p:cNvSpPr/>
            <p:nvPr/>
          </p:nvSpPr>
          <p:spPr>
            <a:xfrm>
              <a:off x="9566961" y="5427427"/>
              <a:ext cx="73152" cy="73152"/>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hlinkClick r:id="" action="ppaction://noaction"/>
            </p:cNvPr>
            <p:cNvSpPr/>
            <p:nvPr/>
          </p:nvSpPr>
          <p:spPr>
            <a:xfrm>
              <a:off x="9454509" y="5427427"/>
              <a:ext cx="73152" cy="73152"/>
            </a:xfrm>
            <a:prstGeom prst="ellipse">
              <a:avLst/>
            </a:prstGeom>
            <a:solidFill>
              <a:srgbClr val="708B3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hlinkClick r:id="" action="ppaction://noaction"/>
            </p:cNvPr>
            <p:cNvSpPr/>
            <p:nvPr/>
          </p:nvSpPr>
          <p:spPr>
            <a:xfrm>
              <a:off x="9679413" y="5427427"/>
              <a:ext cx="73152" cy="73152"/>
            </a:xfrm>
            <a:prstGeom prst="ellipse">
              <a:avLst/>
            </a:prstGeom>
            <a:solidFill>
              <a:srgbClr val="6E27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hlinkClick r:id="rId3" action="ppaction://hlinksldjump"/>
            </p:cNvPr>
            <p:cNvSpPr/>
            <p:nvPr/>
          </p:nvSpPr>
          <p:spPr>
            <a:xfrm>
              <a:off x="9117583" y="5427427"/>
              <a:ext cx="73152" cy="73152"/>
            </a:xfrm>
            <a:prstGeom prst="ellipse">
              <a:avLst/>
            </a:prstGeom>
            <a:solidFill>
              <a:srgbClr val="014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p:nvPr>
        </p:nvSpPr>
        <p:spPr>
          <a:prstGeom prst="rect">
            <a:avLst/>
          </a:prstGeom>
        </p:spPr>
        <p:txBody>
          <a:bodyPr/>
          <a:lstStyle/>
          <a:p>
            <a:r>
              <a:rPr lang="en-US" altLang="en-US" dirty="0"/>
              <a:t>Learning Objectives</a:t>
            </a:r>
            <a:endParaRPr lang="en-US" dirty="0"/>
          </a:p>
        </p:txBody>
      </p:sp>
      <p:sp>
        <p:nvSpPr>
          <p:cNvPr id="23" name="Text Placeholder 22"/>
          <p:cNvSpPr>
            <a:spLocks noGrp="1"/>
          </p:cNvSpPr>
          <p:nvPr>
            <p:ph type="body" sz="half" idx="24"/>
          </p:nvPr>
        </p:nvSpPr>
        <p:spPr>
          <a:xfrm>
            <a:off x="6452464" y="1549400"/>
            <a:ext cx="2715768" cy="2956719"/>
          </a:xfrm>
        </p:spPr>
        <p:txBody>
          <a:bodyPr/>
          <a:lstStyle/>
          <a:p>
            <a:r>
              <a:rPr lang="en-US" dirty="0" smtClean="0"/>
              <a:t>Command line options</a:t>
            </a:r>
          </a:p>
          <a:p>
            <a:r>
              <a:rPr lang="en-US" dirty="0" smtClean="0"/>
              <a:t>Understand command line options</a:t>
            </a:r>
          </a:p>
          <a:p>
            <a:r>
              <a:rPr lang="en-US" dirty="0" smtClean="0"/>
              <a:t>Process Isolation</a:t>
            </a:r>
          </a:p>
          <a:p>
            <a:r>
              <a:rPr lang="en-US" dirty="0" smtClean="0"/>
              <a:t>Debugging, etc.</a:t>
            </a:r>
            <a:endParaRPr lang="en-US" dirty="0"/>
          </a:p>
        </p:txBody>
      </p:sp>
      <p:sp>
        <p:nvSpPr>
          <p:cNvPr id="22" name="Text Placeholder 21"/>
          <p:cNvSpPr>
            <a:spLocks noGrp="1"/>
          </p:cNvSpPr>
          <p:nvPr>
            <p:ph type="body" sz="half" idx="23"/>
          </p:nvPr>
        </p:nvSpPr>
        <p:spPr>
          <a:xfrm>
            <a:off x="3374722" y="1549400"/>
            <a:ext cx="2715768" cy="2956719"/>
          </a:xfrm>
        </p:spPr>
        <p:txBody>
          <a:bodyPr/>
          <a:lstStyle/>
          <a:p>
            <a:r>
              <a:rPr lang="en-US" dirty="0" smtClean="0"/>
              <a:t>Installation</a:t>
            </a:r>
          </a:p>
          <a:p>
            <a:r>
              <a:rPr lang="en-US" dirty="0" smtClean="0"/>
              <a:t>PHPUnit Conventions</a:t>
            </a:r>
          </a:p>
          <a:p>
            <a:r>
              <a:rPr lang="en-US" dirty="0" smtClean="0"/>
              <a:t>Writing PHPUnit test</a:t>
            </a:r>
          </a:p>
          <a:p>
            <a:r>
              <a:rPr lang="en-US" dirty="0" smtClean="0"/>
              <a:t>Understand Assertions</a:t>
            </a:r>
          </a:p>
          <a:p>
            <a:r>
              <a:rPr lang="en-US" dirty="0" smtClean="0"/>
              <a:t>Understand Annotations </a:t>
            </a:r>
          </a:p>
          <a:p>
            <a:r>
              <a:rPr lang="en-US" dirty="0" smtClean="0"/>
              <a:t>Setup &amp; Dependency management</a:t>
            </a:r>
          </a:p>
          <a:p>
            <a:r>
              <a:rPr lang="en-US" dirty="0" smtClean="0"/>
              <a:t>Running PHPUnit test</a:t>
            </a:r>
            <a:endParaRPr lang="en-US" dirty="0"/>
          </a:p>
        </p:txBody>
      </p:sp>
      <p:sp>
        <p:nvSpPr>
          <p:cNvPr id="20" name="Text Placeholder 19"/>
          <p:cNvSpPr>
            <a:spLocks noGrp="1"/>
          </p:cNvSpPr>
          <p:nvPr>
            <p:ph type="body" sz="half" idx="21"/>
          </p:nvPr>
        </p:nvSpPr>
        <p:spPr>
          <a:xfrm>
            <a:off x="310252" y="1549400"/>
            <a:ext cx="2715768" cy="2956719"/>
          </a:xfrm>
        </p:spPr>
        <p:txBody>
          <a:bodyPr/>
          <a:lstStyle/>
          <a:p>
            <a:pPr marL="171450" indent="-171450"/>
            <a:r>
              <a:rPr lang="en-US" dirty="0"/>
              <a:t>Types of testing</a:t>
            </a:r>
          </a:p>
          <a:p>
            <a:pPr marL="171450" indent="-171450"/>
            <a:r>
              <a:rPr lang="en-US" dirty="0"/>
              <a:t>What are unit tests</a:t>
            </a:r>
          </a:p>
          <a:p>
            <a:pPr marL="171450" indent="-171450"/>
            <a:r>
              <a:rPr lang="en-US" dirty="0"/>
              <a:t>What is PHPUnit</a:t>
            </a:r>
          </a:p>
        </p:txBody>
      </p:sp>
      <p:sp>
        <p:nvSpPr>
          <p:cNvPr id="16" name="Text Placeholder 15"/>
          <p:cNvSpPr>
            <a:spLocks noGrp="1"/>
          </p:cNvSpPr>
          <p:nvPr>
            <p:ph type="body" sz="half" idx="11"/>
          </p:nvPr>
        </p:nvSpPr>
        <p:spPr>
          <a:xfrm>
            <a:off x="6452464" y="1072005"/>
            <a:ext cx="2719712" cy="477395"/>
          </a:xfrm>
        </p:spPr>
        <p:txBody>
          <a:bodyPr/>
          <a:lstStyle/>
          <a:p>
            <a:r>
              <a:rPr lang="en-US" dirty="0" smtClean="0"/>
              <a:t>PHPUnit Options</a:t>
            </a:r>
            <a:endParaRPr lang="en-US" dirty="0"/>
          </a:p>
        </p:txBody>
      </p:sp>
      <p:sp>
        <p:nvSpPr>
          <p:cNvPr id="12" name="Text Placeholder 11"/>
          <p:cNvSpPr>
            <a:spLocks noGrp="1"/>
          </p:cNvSpPr>
          <p:nvPr>
            <p:ph type="body" sz="half" idx="10"/>
          </p:nvPr>
        </p:nvSpPr>
        <p:spPr>
          <a:xfrm>
            <a:off x="3374722" y="1072005"/>
            <a:ext cx="2719712" cy="477395"/>
          </a:xfrm>
        </p:spPr>
        <p:txBody>
          <a:bodyPr/>
          <a:lstStyle/>
          <a:p>
            <a:r>
              <a:rPr lang="en-US" dirty="0" smtClean="0"/>
              <a:t>Installation &amp; Getting started</a:t>
            </a:r>
            <a:endParaRPr lang="en-US" dirty="0"/>
          </a:p>
        </p:txBody>
      </p:sp>
      <p:sp>
        <p:nvSpPr>
          <p:cNvPr id="21" name="Text Placeholder 20"/>
          <p:cNvSpPr>
            <a:spLocks noGrp="1"/>
          </p:cNvSpPr>
          <p:nvPr>
            <p:ph type="body" sz="half" idx="22"/>
          </p:nvPr>
        </p:nvSpPr>
        <p:spPr>
          <a:xfrm>
            <a:off x="301721" y="1072005"/>
            <a:ext cx="2719712" cy="477395"/>
          </a:xfrm>
        </p:spPr>
        <p:txBody>
          <a:bodyPr/>
          <a:lstStyle/>
          <a:p>
            <a:r>
              <a:rPr lang="en-US" dirty="0" smtClean="0"/>
              <a:t>PHPUnit understanding</a:t>
            </a:r>
            <a:endParaRPr lang="en-US" dirty="0"/>
          </a:p>
        </p:txBody>
      </p:sp>
    </p:spTree>
    <p:extLst>
      <p:ext uri="{BB962C8B-B14F-4D97-AF65-F5344CB8AC3E}">
        <p14:creationId xmlns:p14="http://schemas.microsoft.com/office/powerpoint/2010/main" val="2877904096"/>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117583" y="5427427"/>
            <a:ext cx="634982" cy="73152"/>
            <a:chOff x="9117583" y="5427427"/>
            <a:chExt cx="634982" cy="73152"/>
          </a:xfrm>
        </p:grpSpPr>
        <p:sp>
          <p:nvSpPr>
            <p:cNvPr id="74" name="Oval 73">
              <a:hlinkClick r:id="rId2" action="ppaction://hlinksldjump"/>
            </p:cNvPr>
            <p:cNvSpPr/>
            <p:nvPr/>
          </p:nvSpPr>
          <p:spPr>
            <a:xfrm>
              <a:off x="9229495" y="5427427"/>
              <a:ext cx="73152" cy="73152"/>
            </a:xfrm>
            <a:prstGeom prst="ellipse">
              <a:avLst/>
            </a:prstGeom>
            <a:solidFill>
              <a:srgbClr val="37939F"/>
            </a:solidFill>
            <a:ln w="12700">
              <a:noFill/>
            </a:ln>
            <a:effectLst>
              <a:glow rad="38100">
                <a:schemeClr val="bg1">
                  <a:alpha val="9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hlinkClick r:id="rId3" action="ppaction://hlinksldjump"/>
            </p:cNvPr>
            <p:cNvSpPr/>
            <p:nvPr/>
          </p:nvSpPr>
          <p:spPr>
            <a:xfrm>
              <a:off x="9341407" y="5427427"/>
              <a:ext cx="73152" cy="73152"/>
            </a:xfrm>
            <a:prstGeom prst="ellipse">
              <a:avLst/>
            </a:prstGeom>
            <a:solidFill>
              <a:srgbClr val="0081D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hlinkClick r:id="" action="ppaction://noaction"/>
            </p:cNvPr>
            <p:cNvSpPr/>
            <p:nvPr/>
          </p:nvSpPr>
          <p:spPr>
            <a:xfrm>
              <a:off x="9566961" y="5427427"/>
              <a:ext cx="73152" cy="73152"/>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hlinkClick r:id="" action="ppaction://noaction"/>
            </p:cNvPr>
            <p:cNvSpPr/>
            <p:nvPr/>
          </p:nvSpPr>
          <p:spPr>
            <a:xfrm>
              <a:off x="9454509" y="5427427"/>
              <a:ext cx="73152" cy="73152"/>
            </a:xfrm>
            <a:prstGeom prst="ellipse">
              <a:avLst/>
            </a:prstGeom>
            <a:solidFill>
              <a:srgbClr val="708B3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hlinkClick r:id="" action="ppaction://noaction"/>
            </p:cNvPr>
            <p:cNvSpPr/>
            <p:nvPr/>
          </p:nvSpPr>
          <p:spPr>
            <a:xfrm>
              <a:off x="9679413" y="5427427"/>
              <a:ext cx="73152" cy="73152"/>
            </a:xfrm>
            <a:prstGeom prst="ellipse">
              <a:avLst/>
            </a:prstGeom>
            <a:solidFill>
              <a:srgbClr val="6E27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hlinkClick r:id="rId3" action="ppaction://hlinksldjump"/>
            </p:cNvPr>
            <p:cNvSpPr/>
            <p:nvPr/>
          </p:nvSpPr>
          <p:spPr>
            <a:xfrm>
              <a:off x="9117583" y="5427427"/>
              <a:ext cx="73152" cy="73152"/>
            </a:xfrm>
            <a:prstGeom prst="ellipse">
              <a:avLst/>
            </a:prstGeom>
            <a:solidFill>
              <a:srgbClr val="014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p:nvPr>
        </p:nvSpPr>
        <p:spPr>
          <a:xfrm>
            <a:off x="228600" y="461671"/>
            <a:ext cx="7257288" cy="386848"/>
          </a:xfrm>
          <a:prstGeom prst="rect">
            <a:avLst/>
          </a:prstGeom>
        </p:spPr>
        <p:txBody>
          <a:bodyPr/>
          <a:lstStyle/>
          <a:p>
            <a:r>
              <a:rPr lang="en-US" dirty="0"/>
              <a:t>Course Structure</a:t>
            </a:r>
          </a:p>
        </p:txBody>
      </p:sp>
      <p:graphicFrame>
        <p:nvGraphicFramePr>
          <p:cNvPr id="27" name="Table 26"/>
          <p:cNvGraphicFramePr>
            <a:graphicFrameLocks noGrp="1"/>
          </p:cNvGraphicFramePr>
          <p:nvPr>
            <p:extLst>
              <p:ext uri="{D42A27DB-BD31-4B8C-83A1-F6EECF244321}">
                <p14:modId xmlns:p14="http://schemas.microsoft.com/office/powerpoint/2010/main" val="3433765597"/>
              </p:ext>
            </p:extLst>
          </p:nvPr>
        </p:nvGraphicFramePr>
        <p:xfrm>
          <a:off x="304800" y="1077119"/>
          <a:ext cx="9448800" cy="3156206"/>
        </p:xfrm>
        <a:graphic>
          <a:graphicData uri="http://schemas.openxmlformats.org/drawingml/2006/table">
            <a:tbl>
              <a:tblPr firstRow="1" bandRow="1">
                <a:tableStyleId>{7DF18680-E054-41AD-8BC1-D1AEF772440D}</a:tableStyleId>
              </a:tblPr>
              <a:tblGrid>
                <a:gridCol w="2376459"/>
                <a:gridCol w="7072341"/>
              </a:tblGrid>
              <a:tr h="481517">
                <a:tc>
                  <a:txBody>
                    <a:bodyPr/>
                    <a:lstStyle/>
                    <a:p>
                      <a:pPr marL="0" indent="137160" algn="l" defTabSz="914400" rtl="0" eaLnBrk="1" latinLnBrk="0" hangingPunct="1"/>
                      <a:r>
                        <a:rPr lang="en-US" sz="1400" kern="1200" dirty="0" smtClean="0"/>
                        <a:t>Target audience</a:t>
                      </a:r>
                      <a:endParaRPr lang="en-US" sz="1400" b="0" kern="1200" dirty="0" smtClean="0">
                        <a:solidFill>
                          <a:schemeClr val="tx1">
                            <a:lumMod val="65000"/>
                            <a:lumOff val="35000"/>
                          </a:schemeClr>
                        </a:solidFill>
                        <a:latin typeface="Segoe UI Semibold" panose="020B0702040204020203" pitchFamily="34" charset="0"/>
                        <a:ea typeface="+mn-ea"/>
                        <a:cs typeface="Arial" pitchFamily="34" charset="0"/>
                      </a:endParaRPr>
                    </a:p>
                  </a:txBody>
                  <a:tcPr marT="45722" marB="45722" anchor="ctr">
                    <a:lnL w="12700" cmpd="sng">
                      <a:noFill/>
                    </a:lnL>
                    <a:lnR w="9525" cap="flat" cmpd="sng" algn="ctr">
                      <a:solidFill>
                        <a:schemeClr val="bg1"/>
                      </a:solidFill>
                      <a:prstDash val="solid"/>
                      <a:round/>
                      <a:headEnd type="none" w="med" len="med"/>
                      <a:tailEnd type="none" w="med" len="med"/>
                    </a:lnR>
                    <a:lnT w="12700" cmpd="sng">
                      <a:noFill/>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endParaRPr lang="en-US" sz="1200" b="0" kern="1200" dirty="0" smtClean="0">
                        <a:solidFill>
                          <a:schemeClr val="tx1">
                            <a:lumMod val="65000"/>
                            <a:lumOff val="35000"/>
                          </a:schemeClr>
                        </a:solidFill>
                        <a:latin typeface="Segoe UI Semibold" panose="020B0702040204020203" pitchFamily="34" charset="0"/>
                        <a:ea typeface="+mn-ea"/>
                        <a:cs typeface="Arial" pitchFamily="34" charset="0"/>
                      </a:endParaRPr>
                    </a:p>
                  </a:txBody>
                  <a:tcPr marT="45722" marB="45722" anchor="ctr">
                    <a:lnL w="9525" cap="flat" cmpd="sng" algn="ctr">
                      <a:solidFill>
                        <a:schemeClr val="bg1"/>
                      </a:solidFill>
                      <a:prstDash val="solid"/>
                      <a:round/>
                      <a:headEnd type="none" w="med" len="med"/>
                      <a:tailEnd type="none" w="med" len="med"/>
                    </a:lnL>
                    <a:lnR w="12700" cmpd="sng">
                      <a:noFill/>
                    </a:lnR>
                    <a:lnT w="12700" cmpd="sng">
                      <a:noFill/>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652797">
                <a:tc>
                  <a:txBody>
                    <a:bodyPr/>
                    <a:lstStyle/>
                    <a:p>
                      <a:pPr marL="0" indent="137160" algn="l" defTabSz="914400" rtl="0" eaLnBrk="1" latinLnBrk="0" hangingPunct="1"/>
                      <a:r>
                        <a:rPr lang="en-US" sz="1200" kern="1200" dirty="0" smtClean="0"/>
                        <a:t>Level</a:t>
                      </a:r>
                      <a:endParaRPr lang="en-US" sz="1200" b="0" kern="1200" dirty="0" smtClean="0">
                        <a:solidFill>
                          <a:schemeClr val="tx1">
                            <a:lumMod val="65000"/>
                            <a:lumOff val="35000"/>
                          </a:schemeClr>
                        </a:solidFill>
                        <a:latin typeface="Segoe UI Semibold" panose="020B0702040204020203" pitchFamily="34" charset="0"/>
                        <a:ea typeface="+mn-ea"/>
                        <a:cs typeface="Arial" pitchFamily="34" charset="0"/>
                      </a:endParaRPr>
                    </a:p>
                  </a:txBody>
                  <a:tcPr marT="45722" marB="45722" anchor="ctr">
                    <a:lnL w="12700" cmpd="sng">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lumMod val="65000"/>
                              <a:lumOff val="35000"/>
                            </a:prstClr>
                          </a:solidFill>
                          <a:effectLst/>
                          <a:uLnTx/>
                          <a:uFillTx/>
                          <a:latin typeface="Segoe" panose="020B0502040504020203" pitchFamily="34" charset="0"/>
                          <a:ea typeface="+mn-ea"/>
                          <a:cs typeface="Arial" pitchFamily="34" charset="0"/>
                        </a:rPr>
                        <a:t>Beginner</a:t>
                      </a:r>
                    </a:p>
                  </a:txBody>
                  <a:tcPr marT="45722" marB="45722" anchor="ctr">
                    <a:lnL w="9525" cap="flat" cmpd="sng" algn="ctr">
                      <a:solidFill>
                        <a:schemeClr val="bg1"/>
                      </a:solidFill>
                      <a:prstDash val="solid"/>
                      <a:round/>
                      <a:headEnd type="none" w="med" len="med"/>
                      <a:tailEnd type="none" w="med" len="med"/>
                    </a:lnL>
                    <a:lnR w="12700" cmpd="sng">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609524">
                <a:tc>
                  <a:txBody>
                    <a:bodyPr/>
                    <a:lstStyle/>
                    <a:p>
                      <a:pPr marL="0" indent="137160" algn="l" defTabSz="914400" rtl="0" eaLnBrk="1" latinLnBrk="0" hangingPunct="1"/>
                      <a:r>
                        <a:rPr lang="en-US" sz="1200" kern="1200" dirty="0" smtClean="0"/>
                        <a:t>Pre-requisites</a:t>
                      </a:r>
                      <a:endParaRPr lang="en-US" sz="1200" b="0" kern="1200" dirty="0" smtClean="0">
                        <a:solidFill>
                          <a:schemeClr val="tx1">
                            <a:lumMod val="65000"/>
                            <a:lumOff val="35000"/>
                          </a:schemeClr>
                        </a:solidFill>
                        <a:latin typeface="Segoe UI Semibold" panose="020B0702040204020203" pitchFamily="34" charset="0"/>
                        <a:ea typeface="+mn-ea"/>
                        <a:cs typeface="Arial" pitchFamily="34" charset="0"/>
                      </a:endParaRPr>
                    </a:p>
                  </a:txBody>
                  <a:tcPr marT="45722" marB="45722" anchor="ctr">
                    <a:lnL w="12700" cmpd="sng">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smtClean="0">
                          <a:latin typeface="Segoe" panose="020B0502040504020203" pitchFamily="34" charset="0"/>
                          <a:cs typeface="Arial" pitchFamily="34" charset="0"/>
                        </a:rPr>
                        <a:t>PHP, OOPs Concepts</a:t>
                      </a:r>
                      <a:endParaRPr lang="en-US" sz="1200" dirty="0">
                        <a:latin typeface="Segoe" panose="020B0502040504020203" pitchFamily="34" charset="0"/>
                        <a:cs typeface="Arial" pitchFamily="34" charset="0"/>
                      </a:endParaRPr>
                    </a:p>
                  </a:txBody>
                  <a:tcPr marT="45722" marB="45722" anchor="ctr">
                    <a:lnL w="9525" cap="flat" cmpd="sng" algn="ctr">
                      <a:solidFill>
                        <a:schemeClr val="bg1"/>
                      </a:solidFill>
                      <a:prstDash val="solid"/>
                      <a:round/>
                      <a:headEnd type="none" w="med" len="med"/>
                      <a:tailEnd type="none" w="med" len="med"/>
                    </a:lnL>
                    <a:lnR w="12700" cmpd="sng">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706184">
                <a:tc>
                  <a:txBody>
                    <a:bodyPr/>
                    <a:lstStyle/>
                    <a:p>
                      <a:pPr marL="0" indent="137160" algn="l" defTabSz="914400" rtl="0" eaLnBrk="1" latinLnBrk="0" hangingPunct="1"/>
                      <a:r>
                        <a:rPr lang="en-US" sz="1200" kern="1200" dirty="0" smtClean="0"/>
                        <a:t>Training methods</a:t>
                      </a:r>
                      <a:endParaRPr lang="en-US" sz="1200" b="0" kern="1200" dirty="0" smtClean="0">
                        <a:solidFill>
                          <a:schemeClr val="tx1">
                            <a:lumMod val="65000"/>
                            <a:lumOff val="35000"/>
                          </a:schemeClr>
                        </a:solidFill>
                        <a:latin typeface="Segoe UI Semibold" panose="020B0702040204020203" pitchFamily="34" charset="0"/>
                        <a:ea typeface="+mn-ea"/>
                        <a:cs typeface="Arial" pitchFamily="34" charset="0"/>
                      </a:endParaRPr>
                    </a:p>
                  </a:txBody>
                  <a:tcPr marT="45722" marB="45722" anchor="ctr">
                    <a:lnL w="12700" cmpd="sng">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smtClean="0">
                          <a:latin typeface="Segoe" panose="020B0502040504020203" pitchFamily="34" charset="0"/>
                          <a:cs typeface="Arial" pitchFamily="34" charset="0"/>
                        </a:rPr>
                        <a:t>PPT, Demo</a:t>
                      </a:r>
                      <a:endParaRPr lang="en-US" sz="1200" dirty="0">
                        <a:latin typeface="Segoe" panose="020B0502040504020203" pitchFamily="34" charset="0"/>
                        <a:cs typeface="Arial" pitchFamily="34" charset="0"/>
                      </a:endParaRPr>
                    </a:p>
                  </a:txBody>
                  <a:tcPr marT="45722" marB="45722" anchor="ctr">
                    <a:lnL w="9525" cap="flat" cmpd="sng" algn="ctr">
                      <a:solidFill>
                        <a:schemeClr val="bg1"/>
                      </a:solidFill>
                      <a:prstDash val="solid"/>
                      <a:round/>
                      <a:headEnd type="none" w="med" len="med"/>
                      <a:tailEnd type="none" w="med" len="med"/>
                    </a:lnL>
                    <a:lnR w="12700" cmpd="sng">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706184">
                <a:tc>
                  <a:txBody>
                    <a:bodyPr/>
                    <a:lstStyle/>
                    <a:p>
                      <a:pPr marL="0" indent="137160" algn="l" defTabSz="914400" rtl="0" eaLnBrk="1" latinLnBrk="0" hangingPunct="1"/>
                      <a:r>
                        <a:rPr lang="en-US" sz="1200" kern="1200" dirty="0" smtClean="0"/>
                        <a:t>Evaluation</a:t>
                      </a:r>
                      <a:endParaRPr lang="en-US" sz="1200" b="0" kern="1200" dirty="0" smtClean="0">
                        <a:solidFill>
                          <a:schemeClr val="tx1">
                            <a:lumMod val="65000"/>
                            <a:lumOff val="35000"/>
                          </a:schemeClr>
                        </a:solidFill>
                        <a:latin typeface="Segoe UI Semibold" panose="020B0702040204020203" pitchFamily="34" charset="0"/>
                        <a:ea typeface="+mn-ea"/>
                        <a:cs typeface="Arial" pitchFamily="34" charset="0"/>
                      </a:endParaRPr>
                    </a:p>
                  </a:txBody>
                  <a:tcPr marT="45722" marB="45722" anchor="ctr">
                    <a:lnL w="12700" cmpd="sng">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sz="1200" dirty="0" smtClean="0">
                          <a:latin typeface="Segoe" panose="020B0502040504020203" pitchFamily="34" charset="0"/>
                          <a:cs typeface="Arial" pitchFamily="34" charset="0"/>
                        </a:rPr>
                        <a:t>Online</a:t>
                      </a:r>
                      <a:r>
                        <a:rPr lang="en-US" sz="1200" baseline="0" dirty="0" smtClean="0">
                          <a:latin typeface="Segoe" panose="020B0502040504020203" pitchFamily="34" charset="0"/>
                          <a:cs typeface="Arial" pitchFamily="34" charset="0"/>
                        </a:rPr>
                        <a:t> objective test</a:t>
                      </a:r>
                      <a:endParaRPr lang="en-US" sz="1200" dirty="0">
                        <a:latin typeface="Segoe" panose="020B0502040504020203" pitchFamily="34" charset="0"/>
                        <a:cs typeface="Arial" pitchFamily="34" charset="0"/>
                      </a:endParaRPr>
                    </a:p>
                  </a:txBody>
                  <a:tcPr marT="45722" marB="45722" anchor="ctr">
                    <a:lnL w="9525" cap="flat" cmpd="sng" algn="ctr">
                      <a:solidFill>
                        <a:schemeClr val="bg1"/>
                      </a:solidFill>
                      <a:prstDash val="solid"/>
                      <a:round/>
                      <a:headEnd type="none" w="med" len="med"/>
                      <a:tailEnd type="none" w="med" len="med"/>
                    </a:lnL>
                    <a:lnR w="12700" cmpd="sng">
                      <a:noFill/>
                    </a:lnR>
                    <a:lnT w="952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6635554"/>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half" idx="21"/>
          </p:nvPr>
        </p:nvSpPr>
        <p:spPr>
          <a:xfrm>
            <a:off x="304800" y="2250760"/>
            <a:ext cx="4495800" cy="2788759"/>
          </a:xfrm>
        </p:spPr>
        <p:txBody>
          <a:bodyPr/>
          <a:lstStyle/>
          <a:p>
            <a:r>
              <a:rPr lang="en-US" dirty="0" smtClean="0"/>
              <a:t>Types of Test</a:t>
            </a:r>
          </a:p>
          <a:p>
            <a:r>
              <a:rPr lang="en-US" dirty="0" smtClean="0"/>
              <a:t>What is unit test</a:t>
            </a:r>
            <a:endParaRPr lang="en-US" dirty="0"/>
          </a:p>
          <a:p>
            <a:r>
              <a:rPr lang="en-US" dirty="0" smtClean="0"/>
              <a:t>What is PHPUnit</a:t>
            </a:r>
            <a:endParaRPr lang="en-US" dirty="0"/>
          </a:p>
          <a:p>
            <a:r>
              <a:rPr lang="en-US" dirty="0" smtClean="0"/>
              <a:t>Installations</a:t>
            </a:r>
            <a:endParaRPr lang="en-US" dirty="0"/>
          </a:p>
          <a:p>
            <a:r>
              <a:rPr lang="en-US" dirty="0" smtClean="0"/>
              <a:t>Conventions</a:t>
            </a:r>
            <a:endParaRPr lang="en-US" dirty="0"/>
          </a:p>
          <a:p>
            <a:r>
              <a:rPr lang="en-US" dirty="0" smtClean="0"/>
              <a:t>First unit test</a:t>
            </a:r>
          </a:p>
        </p:txBody>
      </p:sp>
      <p:sp>
        <p:nvSpPr>
          <p:cNvPr id="8" name="Title 7"/>
          <p:cNvSpPr>
            <a:spLocks noGrp="1"/>
          </p:cNvSpPr>
          <p:nvPr>
            <p:ph type="title"/>
          </p:nvPr>
        </p:nvSpPr>
        <p:spPr>
          <a:xfrm>
            <a:off x="223106" y="1077119"/>
            <a:ext cx="7257288" cy="762000"/>
          </a:xfrm>
        </p:spPr>
        <p:txBody>
          <a:bodyPr/>
          <a:lstStyle/>
          <a:p>
            <a:r>
              <a:rPr lang="en-US" b="0" dirty="0" smtClean="0">
                <a:latin typeface="Segoe UI Semibold" panose="020B0702040204020203" pitchFamily="34" charset="0"/>
              </a:rPr>
              <a:t>Agenda</a:t>
            </a:r>
            <a:endParaRPr lang="en-US" b="0" dirty="0">
              <a:latin typeface="Segoe UI Semibold" panose="020B0702040204020203" pitchFamily="34" charset="0"/>
            </a:endParaRPr>
          </a:p>
        </p:txBody>
      </p:sp>
      <p:sp>
        <p:nvSpPr>
          <p:cNvPr id="10" name="Text Placeholder 9"/>
          <p:cNvSpPr>
            <a:spLocks noGrp="1"/>
          </p:cNvSpPr>
          <p:nvPr>
            <p:ph type="body" sz="half" idx="22"/>
          </p:nvPr>
        </p:nvSpPr>
        <p:spPr>
          <a:xfrm>
            <a:off x="5257800" y="2250760"/>
            <a:ext cx="4495800" cy="2788759"/>
          </a:xfrm>
        </p:spPr>
        <p:txBody>
          <a:bodyPr/>
          <a:lstStyle/>
          <a:p>
            <a:r>
              <a:rPr lang="en-US" dirty="0"/>
              <a:t>Mocking</a:t>
            </a:r>
          </a:p>
          <a:p>
            <a:r>
              <a:rPr lang="en-US" dirty="0" smtClean="0"/>
              <a:t>Annotations</a:t>
            </a:r>
          </a:p>
          <a:p>
            <a:r>
              <a:rPr lang="en-US" dirty="0" smtClean="0"/>
              <a:t>Assertions </a:t>
            </a:r>
            <a:r>
              <a:rPr lang="en-US" dirty="0"/>
              <a:t>in PHPUnit</a:t>
            </a:r>
          </a:p>
          <a:p>
            <a:r>
              <a:rPr lang="en-US" dirty="0"/>
              <a:t>Understanding command line output</a:t>
            </a:r>
          </a:p>
          <a:p>
            <a:r>
              <a:rPr lang="en-US" dirty="0"/>
              <a:t>Command line </a:t>
            </a:r>
            <a:r>
              <a:rPr lang="en-US" dirty="0" smtClean="0"/>
              <a:t>options</a:t>
            </a:r>
          </a:p>
          <a:p>
            <a:r>
              <a:rPr lang="en-US" dirty="0" smtClean="0"/>
              <a:t>Demo</a:t>
            </a:r>
            <a:endParaRPr lang="en-US" dirty="0"/>
          </a:p>
          <a:p>
            <a:r>
              <a:rPr lang="en-US" dirty="0"/>
              <a:t>Q&amp;A</a:t>
            </a:r>
          </a:p>
          <a:p>
            <a:endParaRPr lang="en-US" dirty="0"/>
          </a:p>
        </p:txBody>
      </p:sp>
    </p:spTree>
    <p:extLst>
      <p:ext uri="{BB962C8B-B14F-4D97-AF65-F5344CB8AC3E}">
        <p14:creationId xmlns:p14="http://schemas.microsoft.com/office/powerpoint/2010/main" val="3742805398"/>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117583" y="5427427"/>
            <a:ext cx="634982" cy="73152"/>
            <a:chOff x="9117583" y="5427427"/>
            <a:chExt cx="634982" cy="73152"/>
          </a:xfrm>
        </p:grpSpPr>
        <p:sp>
          <p:nvSpPr>
            <p:cNvPr id="74" name="Oval 73">
              <a:hlinkClick r:id="rId2" action="ppaction://hlinksldjump"/>
            </p:cNvPr>
            <p:cNvSpPr/>
            <p:nvPr/>
          </p:nvSpPr>
          <p:spPr>
            <a:xfrm>
              <a:off x="9229495" y="5427427"/>
              <a:ext cx="73152" cy="73152"/>
            </a:xfrm>
            <a:prstGeom prst="ellipse">
              <a:avLst/>
            </a:prstGeom>
            <a:solidFill>
              <a:srgbClr val="37939F"/>
            </a:solidFill>
            <a:ln w="12700">
              <a:noFill/>
            </a:ln>
            <a:effectLst>
              <a:glow rad="38100">
                <a:schemeClr val="bg1">
                  <a:alpha val="9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hlinkClick r:id="rId3" action="ppaction://hlinksldjump"/>
            </p:cNvPr>
            <p:cNvSpPr/>
            <p:nvPr/>
          </p:nvSpPr>
          <p:spPr>
            <a:xfrm>
              <a:off x="9341407" y="5427427"/>
              <a:ext cx="73152" cy="73152"/>
            </a:xfrm>
            <a:prstGeom prst="ellipse">
              <a:avLst/>
            </a:prstGeom>
            <a:solidFill>
              <a:srgbClr val="0081D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hlinkClick r:id="" action="ppaction://noaction"/>
            </p:cNvPr>
            <p:cNvSpPr/>
            <p:nvPr/>
          </p:nvSpPr>
          <p:spPr>
            <a:xfrm>
              <a:off x="9566961" y="5427427"/>
              <a:ext cx="73152" cy="73152"/>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hlinkClick r:id="" action="ppaction://noaction"/>
            </p:cNvPr>
            <p:cNvSpPr/>
            <p:nvPr/>
          </p:nvSpPr>
          <p:spPr>
            <a:xfrm>
              <a:off x="9454509" y="5427427"/>
              <a:ext cx="73152" cy="73152"/>
            </a:xfrm>
            <a:prstGeom prst="ellipse">
              <a:avLst/>
            </a:prstGeom>
            <a:solidFill>
              <a:srgbClr val="708B3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hlinkClick r:id="" action="ppaction://noaction"/>
            </p:cNvPr>
            <p:cNvSpPr/>
            <p:nvPr/>
          </p:nvSpPr>
          <p:spPr>
            <a:xfrm>
              <a:off x="9679413" y="5427427"/>
              <a:ext cx="73152" cy="73152"/>
            </a:xfrm>
            <a:prstGeom prst="ellipse">
              <a:avLst/>
            </a:prstGeom>
            <a:solidFill>
              <a:srgbClr val="6E27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hlinkClick r:id="rId3" action="ppaction://hlinksldjump"/>
            </p:cNvPr>
            <p:cNvSpPr/>
            <p:nvPr/>
          </p:nvSpPr>
          <p:spPr>
            <a:xfrm>
              <a:off x="9117583" y="5427427"/>
              <a:ext cx="73152" cy="73152"/>
            </a:xfrm>
            <a:prstGeom prst="ellipse">
              <a:avLst/>
            </a:prstGeom>
            <a:solidFill>
              <a:srgbClr val="014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Title 23"/>
          <p:cNvSpPr>
            <a:spLocks noGrp="1"/>
          </p:cNvSpPr>
          <p:nvPr>
            <p:ph type="title"/>
          </p:nvPr>
        </p:nvSpPr>
        <p:spPr/>
        <p:txBody>
          <a:bodyPr/>
          <a:lstStyle/>
          <a:p>
            <a:r>
              <a:rPr lang="en-US" dirty="0" smtClean="0"/>
              <a:t>Types of tests</a:t>
            </a:r>
            <a:endParaRPr lang="en-US" dirty="0"/>
          </a:p>
        </p:txBody>
      </p:sp>
      <p:sp>
        <p:nvSpPr>
          <p:cNvPr id="25" name="Text Placeholder 24"/>
          <p:cNvSpPr>
            <a:spLocks noGrp="1"/>
          </p:cNvSpPr>
          <p:nvPr>
            <p:ph type="body" sz="half" idx="2"/>
          </p:nvPr>
        </p:nvSpPr>
        <p:spPr>
          <a:xfrm>
            <a:off x="304800" y="1153319"/>
            <a:ext cx="5486400" cy="3612070"/>
          </a:xfrm>
        </p:spPr>
        <p:txBody>
          <a:bodyPr/>
          <a:lstStyle/>
          <a:p>
            <a:pPr>
              <a:buFont typeface="+mj-lt"/>
              <a:buAutoNum type="arabicPeriod"/>
            </a:pPr>
            <a:r>
              <a:rPr lang="en-US" dirty="0" smtClean="0"/>
              <a:t>Unit testing</a:t>
            </a:r>
          </a:p>
          <a:p>
            <a:pPr lvl="1"/>
            <a:r>
              <a:rPr lang="en-US" sz="1200" dirty="0"/>
              <a:t>Test smallest unit of functionality</a:t>
            </a:r>
          </a:p>
          <a:p>
            <a:pPr>
              <a:buFont typeface="+mj-lt"/>
              <a:buAutoNum type="arabicPeriod"/>
            </a:pPr>
            <a:r>
              <a:rPr lang="en-US" dirty="0" smtClean="0">
                <a:solidFill>
                  <a:schemeClr val="tx1">
                    <a:lumMod val="50000"/>
                    <a:lumOff val="50000"/>
                  </a:schemeClr>
                </a:solidFill>
              </a:rPr>
              <a:t>Integration Testing</a:t>
            </a:r>
          </a:p>
          <a:p>
            <a:pPr lvl="1"/>
            <a:r>
              <a:rPr lang="en-US" sz="1200" dirty="0"/>
              <a:t>Combine units of codes and test the combination works correctly</a:t>
            </a:r>
          </a:p>
          <a:p>
            <a:pPr lvl="1"/>
            <a:r>
              <a:rPr lang="en-US" sz="1200" dirty="0"/>
              <a:t>Built on top of unit testing.</a:t>
            </a:r>
          </a:p>
          <a:p>
            <a:pPr lvl="1"/>
            <a:r>
              <a:rPr lang="en-US" sz="1200" dirty="0"/>
              <a:t>Able to catch bugs we could not spot by unit </a:t>
            </a:r>
            <a:r>
              <a:rPr lang="en-US" sz="1200" dirty="0" smtClean="0"/>
              <a:t>testing</a:t>
            </a:r>
            <a:endParaRPr lang="en-US" sz="1200" dirty="0" smtClean="0">
              <a:solidFill>
                <a:schemeClr val="tx1">
                  <a:lumMod val="50000"/>
                  <a:lumOff val="50000"/>
                </a:schemeClr>
              </a:solidFill>
            </a:endParaRPr>
          </a:p>
          <a:p>
            <a:pPr>
              <a:buFont typeface="+mj-lt"/>
              <a:buAutoNum type="arabicPeriod"/>
            </a:pPr>
            <a:r>
              <a:rPr lang="en-US" dirty="0" smtClean="0"/>
              <a:t>System testing</a:t>
            </a:r>
          </a:p>
          <a:p>
            <a:pPr lvl="1"/>
            <a:r>
              <a:rPr lang="en-US" sz="1200" dirty="0"/>
              <a:t>Created to simulate the real time scenarios in a simulated real </a:t>
            </a:r>
            <a:r>
              <a:rPr lang="en-US" sz="1200" dirty="0" smtClean="0"/>
              <a:t>life </a:t>
            </a:r>
            <a:r>
              <a:rPr lang="en-US" sz="1200" dirty="0"/>
              <a:t>environment</a:t>
            </a:r>
          </a:p>
          <a:p>
            <a:pPr>
              <a:buFont typeface="+mj-lt"/>
              <a:buAutoNum type="arabicPeriod"/>
            </a:pPr>
            <a:r>
              <a:rPr lang="en-US" dirty="0" smtClean="0">
                <a:solidFill>
                  <a:schemeClr val="tx1">
                    <a:lumMod val="50000"/>
                    <a:lumOff val="50000"/>
                  </a:schemeClr>
                </a:solidFill>
              </a:rPr>
              <a:t>Acceptance testing</a:t>
            </a:r>
          </a:p>
          <a:p>
            <a:pPr lvl="1"/>
            <a:r>
              <a:rPr lang="en-US" sz="1200" dirty="0"/>
              <a:t>Acceptance tests are actually done by the users of the software. </a:t>
            </a:r>
            <a:endParaRPr lang="en-US" sz="1200" dirty="0" smtClean="0"/>
          </a:p>
          <a:p>
            <a:pPr lvl="1"/>
            <a:r>
              <a:rPr lang="en-US" sz="1200" dirty="0" smtClean="0"/>
              <a:t>Users </a:t>
            </a:r>
            <a:r>
              <a:rPr lang="en-US" sz="1200" dirty="0"/>
              <a:t>do not care about the internal details of the software. </a:t>
            </a:r>
            <a:endParaRPr lang="en-US" sz="1200" dirty="0" smtClean="0"/>
          </a:p>
          <a:p>
            <a:pPr lvl="1"/>
            <a:r>
              <a:rPr lang="en-US" sz="1200" dirty="0" smtClean="0"/>
              <a:t>They </a:t>
            </a:r>
            <a:r>
              <a:rPr lang="en-US" sz="1200" dirty="0"/>
              <a:t>only care how the software works</a:t>
            </a:r>
            <a:endParaRPr lang="en-US" sz="1200" dirty="0">
              <a:solidFill>
                <a:schemeClr val="tx1">
                  <a:lumMod val="50000"/>
                  <a:lumOff val="50000"/>
                </a:schemeClr>
              </a:solidFill>
            </a:endParaRPr>
          </a:p>
        </p:txBody>
      </p:sp>
      <p:pic>
        <p:nvPicPr>
          <p:cNvPr id="1026" name="Picture 2" descr="https://www.startutorial.com/img/types-of-tests.png"/>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100000"/>
                    </a14:imgEffect>
                    <a14:imgEffect>
                      <a14:brightnessContrast bright="6000"/>
                    </a14:imgEffect>
                  </a14:imgLayer>
                </a14:imgProps>
              </a:ext>
              <a:ext uri="{28A0092B-C50C-407E-A947-70E740481C1C}">
                <a14:useLocalDpi xmlns:a14="http://schemas.microsoft.com/office/drawing/2010/main" val="0"/>
              </a:ext>
            </a:extLst>
          </a:blip>
          <a:srcRect/>
          <a:stretch>
            <a:fillRect/>
          </a:stretch>
        </p:blipFill>
        <p:spPr bwMode="auto">
          <a:xfrm>
            <a:off x="6219116" y="1686719"/>
            <a:ext cx="2772484" cy="2594962"/>
          </a:xfrm>
          <a:prstGeom prst="rect">
            <a:avLst/>
          </a:prstGeom>
          <a:noFill/>
          <a:effectLst>
            <a:glow>
              <a:schemeClr val="accent1">
                <a:alpha val="40000"/>
              </a:schemeClr>
            </a:glow>
            <a:reflection endPos="0" dist="50800" dir="5400000" sy="-100000" algn="bl" rotWithShape="0"/>
            <a:softEdge rad="1651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096742"/>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unit test</a:t>
            </a:r>
            <a:endParaRPr lang="en-US" dirty="0"/>
          </a:p>
        </p:txBody>
      </p:sp>
      <p:sp>
        <p:nvSpPr>
          <p:cNvPr id="3" name="Text Placeholder 2"/>
          <p:cNvSpPr>
            <a:spLocks noGrp="1"/>
          </p:cNvSpPr>
          <p:nvPr>
            <p:ph type="body" sz="half" idx="2"/>
          </p:nvPr>
        </p:nvSpPr>
        <p:spPr/>
        <p:txBody>
          <a:bodyPr/>
          <a:lstStyle/>
          <a:p>
            <a:r>
              <a:rPr lang="en-US" dirty="0"/>
              <a:t>Unit Testing is a level of software testing where individual units/ components of a software are tested. The purpose is to validate that each unit of the software performs as </a:t>
            </a:r>
            <a:r>
              <a:rPr lang="en-US" dirty="0" smtClean="0"/>
              <a:t>designed</a:t>
            </a:r>
          </a:p>
          <a:p>
            <a:endParaRPr lang="en-US" dirty="0" smtClean="0"/>
          </a:p>
          <a:p>
            <a:r>
              <a:rPr lang="en-US" dirty="0" smtClean="0"/>
              <a:t>Units are smallest testable part of an application</a:t>
            </a:r>
          </a:p>
          <a:p>
            <a:pPr lvl="1"/>
            <a:r>
              <a:rPr lang="en-US" sz="1200" dirty="0"/>
              <a:t>Functions</a:t>
            </a:r>
          </a:p>
          <a:p>
            <a:pPr lvl="1"/>
            <a:r>
              <a:rPr lang="en-US" sz="1200" dirty="0"/>
              <a:t>Classes</a:t>
            </a:r>
          </a:p>
          <a:p>
            <a:pPr lvl="1"/>
            <a:r>
              <a:rPr lang="en-US" sz="1200" dirty="0"/>
              <a:t>Methods</a:t>
            </a:r>
          </a:p>
        </p:txBody>
      </p:sp>
    </p:spTree>
    <p:extLst>
      <p:ext uri="{BB962C8B-B14F-4D97-AF65-F5344CB8AC3E}">
        <p14:creationId xmlns:p14="http://schemas.microsoft.com/office/powerpoint/2010/main" val="30141220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117583" y="5427427"/>
            <a:ext cx="634982" cy="73152"/>
            <a:chOff x="9117583" y="5427427"/>
            <a:chExt cx="634982" cy="73152"/>
          </a:xfrm>
        </p:grpSpPr>
        <p:sp>
          <p:nvSpPr>
            <p:cNvPr id="74" name="Oval 73">
              <a:hlinkClick r:id="rId2" action="ppaction://hlinksldjump"/>
            </p:cNvPr>
            <p:cNvSpPr/>
            <p:nvPr/>
          </p:nvSpPr>
          <p:spPr>
            <a:xfrm>
              <a:off x="9229495" y="5427427"/>
              <a:ext cx="73152" cy="73152"/>
            </a:xfrm>
            <a:prstGeom prst="ellipse">
              <a:avLst/>
            </a:prstGeom>
            <a:solidFill>
              <a:srgbClr val="37939F"/>
            </a:solidFill>
            <a:ln w="12700">
              <a:noFill/>
            </a:ln>
            <a:effectLst>
              <a:glow rad="38100">
                <a:schemeClr val="bg1">
                  <a:alpha val="9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hlinkClick r:id="rId3" action="ppaction://hlinksldjump"/>
            </p:cNvPr>
            <p:cNvSpPr/>
            <p:nvPr/>
          </p:nvSpPr>
          <p:spPr>
            <a:xfrm>
              <a:off x="9341407" y="5427427"/>
              <a:ext cx="73152" cy="73152"/>
            </a:xfrm>
            <a:prstGeom prst="ellipse">
              <a:avLst/>
            </a:prstGeom>
            <a:solidFill>
              <a:srgbClr val="0081D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hlinkClick r:id="" action="ppaction://noaction"/>
            </p:cNvPr>
            <p:cNvSpPr/>
            <p:nvPr/>
          </p:nvSpPr>
          <p:spPr>
            <a:xfrm>
              <a:off x="9566961" y="5427427"/>
              <a:ext cx="73152" cy="73152"/>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hlinkClick r:id="" action="ppaction://noaction"/>
            </p:cNvPr>
            <p:cNvSpPr/>
            <p:nvPr/>
          </p:nvSpPr>
          <p:spPr>
            <a:xfrm>
              <a:off x="9454509" y="5427427"/>
              <a:ext cx="73152" cy="73152"/>
            </a:xfrm>
            <a:prstGeom prst="ellipse">
              <a:avLst/>
            </a:prstGeom>
            <a:solidFill>
              <a:srgbClr val="708B3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hlinkClick r:id="" action="ppaction://noaction"/>
            </p:cNvPr>
            <p:cNvSpPr/>
            <p:nvPr/>
          </p:nvSpPr>
          <p:spPr>
            <a:xfrm>
              <a:off x="9679413" y="5427427"/>
              <a:ext cx="73152" cy="73152"/>
            </a:xfrm>
            <a:prstGeom prst="ellipse">
              <a:avLst/>
            </a:prstGeom>
            <a:solidFill>
              <a:srgbClr val="6E27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hlinkClick r:id="rId3" action="ppaction://hlinksldjump"/>
            </p:cNvPr>
            <p:cNvSpPr/>
            <p:nvPr/>
          </p:nvSpPr>
          <p:spPr>
            <a:xfrm>
              <a:off x="9117583" y="5427427"/>
              <a:ext cx="73152" cy="73152"/>
            </a:xfrm>
            <a:prstGeom prst="ellipse">
              <a:avLst/>
            </a:prstGeom>
            <a:solidFill>
              <a:srgbClr val="014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p:nvPr>
        </p:nvSpPr>
        <p:spPr>
          <a:prstGeom prst="rect">
            <a:avLst/>
          </a:prstGeom>
        </p:spPr>
        <p:txBody>
          <a:bodyPr/>
          <a:lstStyle/>
          <a:p>
            <a:r>
              <a:rPr lang="en-US" altLang="en-US" dirty="0" smtClean="0"/>
              <a:t>What is PHPUnit</a:t>
            </a:r>
            <a:endParaRPr lang="en-US" dirty="0"/>
          </a:p>
        </p:txBody>
      </p:sp>
      <p:sp>
        <p:nvSpPr>
          <p:cNvPr id="11" name="Text Placeholder 24"/>
          <p:cNvSpPr>
            <a:spLocks noGrp="1"/>
          </p:cNvSpPr>
          <p:nvPr>
            <p:ph type="body" sz="half" idx="2"/>
          </p:nvPr>
        </p:nvSpPr>
        <p:spPr>
          <a:xfrm>
            <a:off x="304800" y="1153319"/>
            <a:ext cx="8001000" cy="3612070"/>
          </a:xfrm>
        </p:spPr>
        <p:txBody>
          <a:bodyPr/>
          <a:lstStyle/>
          <a:p>
            <a:pPr>
              <a:buFont typeface="+mj-lt"/>
              <a:buAutoNum type="arabicPeriod"/>
            </a:pPr>
            <a:r>
              <a:rPr lang="en-US" dirty="0" smtClean="0"/>
              <a:t>PHPUnit </a:t>
            </a:r>
            <a:r>
              <a:rPr lang="en-US" dirty="0"/>
              <a:t>is a programmer-oriented testing framework for </a:t>
            </a:r>
            <a:r>
              <a:rPr lang="en-US" dirty="0" smtClean="0"/>
              <a:t>PHP</a:t>
            </a:r>
          </a:p>
          <a:p>
            <a:pPr>
              <a:buFont typeface="+mj-lt"/>
              <a:buAutoNum type="arabicPeriod"/>
            </a:pPr>
            <a:r>
              <a:rPr lang="en-US" dirty="0"/>
              <a:t>It is an instance of the </a:t>
            </a:r>
            <a:r>
              <a:rPr lang="en-US" b="1" dirty="0"/>
              <a:t>xUnit</a:t>
            </a:r>
            <a:r>
              <a:rPr lang="en-US" dirty="0"/>
              <a:t> architecture (collective name) for unit testing </a:t>
            </a:r>
            <a:r>
              <a:rPr lang="en-US" dirty="0" smtClean="0"/>
              <a:t>frameworks</a:t>
            </a:r>
          </a:p>
          <a:p>
            <a:pPr>
              <a:buFont typeface="+mj-lt"/>
              <a:buAutoNum type="arabicPeriod"/>
            </a:pPr>
            <a:r>
              <a:rPr lang="en-US" dirty="0" smtClean="0"/>
              <a:t>A framework that enables you to create your test suite.</a:t>
            </a:r>
          </a:p>
          <a:p>
            <a:pPr>
              <a:buFont typeface="+mj-lt"/>
              <a:buAutoNum type="arabicPeriod"/>
            </a:pPr>
            <a:r>
              <a:rPr lang="en-US" dirty="0" smtClean="0">
                <a:solidFill>
                  <a:schemeClr val="tx1">
                    <a:lumMod val="50000"/>
                    <a:lumOff val="50000"/>
                  </a:schemeClr>
                </a:solidFill>
              </a:rPr>
              <a:t>Features</a:t>
            </a:r>
          </a:p>
          <a:p>
            <a:pPr lvl="1"/>
            <a:r>
              <a:rPr lang="en-US" sz="1200" dirty="0" smtClean="0"/>
              <a:t>Mocking</a:t>
            </a:r>
          </a:p>
          <a:p>
            <a:pPr lvl="1"/>
            <a:r>
              <a:rPr lang="en-US" sz="1200" dirty="0" smtClean="0"/>
              <a:t>Code coverage Analysis</a:t>
            </a:r>
          </a:p>
          <a:p>
            <a:pPr lvl="1"/>
            <a:r>
              <a:rPr lang="en-US" sz="1200" dirty="0" smtClean="0"/>
              <a:t>Logging, etc.</a:t>
            </a:r>
          </a:p>
        </p:txBody>
      </p:sp>
    </p:spTree>
    <p:extLst>
      <p:ext uri="{BB962C8B-B14F-4D97-AF65-F5344CB8AC3E}">
        <p14:creationId xmlns:p14="http://schemas.microsoft.com/office/powerpoint/2010/main" val="3845368682"/>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Text Placeholder 2"/>
          <p:cNvSpPr>
            <a:spLocks noGrp="1"/>
          </p:cNvSpPr>
          <p:nvPr>
            <p:ph type="body" sz="half" idx="2"/>
          </p:nvPr>
        </p:nvSpPr>
        <p:spPr>
          <a:xfrm>
            <a:off x="304800" y="1153319"/>
            <a:ext cx="7467600" cy="3612070"/>
          </a:xfrm>
        </p:spPr>
        <p:txBody>
          <a:bodyPr/>
          <a:lstStyle/>
          <a:p>
            <a:r>
              <a:rPr lang="en-US" dirty="0" smtClean="0"/>
              <a:t>On Linux machine</a:t>
            </a:r>
            <a:r>
              <a:rPr lang="en-US" dirty="0"/>
              <a:t>. The process can be done in your terminal via commands below</a:t>
            </a:r>
            <a:r>
              <a:rPr lang="en-US" dirty="0" smtClean="0"/>
              <a:t>:</a:t>
            </a:r>
          </a:p>
          <a:p>
            <a:pPr marL="114300" indent="0">
              <a:buNone/>
            </a:pPr>
            <a:endParaRPr lang="en-US" dirty="0" smtClean="0"/>
          </a:p>
          <a:p>
            <a:endParaRPr lang="en-US" dirty="0" smtClean="0"/>
          </a:p>
          <a:p>
            <a:endParaRPr lang="en-US" dirty="0"/>
          </a:p>
          <a:p>
            <a:endParaRPr lang="en-US" dirty="0" smtClean="0"/>
          </a:p>
          <a:p>
            <a:endParaRPr lang="en-US" dirty="0"/>
          </a:p>
          <a:p>
            <a:r>
              <a:rPr lang="en-US" dirty="0" smtClean="0"/>
              <a:t>If </a:t>
            </a:r>
            <a:r>
              <a:rPr lang="en-US" dirty="0"/>
              <a:t>you have done everything right, you should be able to see PHPUnit version by typing command below in your terminal</a:t>
            </a:r>
            <a:r>
              <a:rPr lang="en-US" dirty="0" smtClean="0"/>
              <a:t>.</a:t>
            </a:r>
          </a:p>
          <a:p>
            <a:endParaRPr lang="en-US" dirty="0"/>
          </a:p>
          <a:p>
            <a:endParaRPr lang="en-US" dirty="0" smtClean="0"/>
          </a:p>
          <a:p>
            <a:r>
              <a:rPr lang="en-US" dirty="0" smtClean="0"/>
              <a:t>Using Composer</a:t>
            </a:r>
          </a:p>
          <a:p>
            <a:endParaRPr lang="en-US" dirty="0" smtClean="0"/>
          </a:p>
          <a:p>
            <a:endParaRPr lang="en-US" dirty="0"/>
          </a:p>
          <a:p>
            <a:endParaRPr lang="en-US" dirty="0" smtClean="0"/>
          </a:p>
          <a:p>
            <a:endParaRPr lang="en-US"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1419672151"/>
              </p:ext>
            </p:extLst>
          </p:nvPr>
        </p:nvGraphicFramePr>
        <p:xfrm>
          <a:off x="762000" y="1534319"/>
          <a:ext cx="6500813" cy="411162"/>
        </p:xfrm>
        <a:graphic>
          <a:graphicData uri="http://schemas.openxmlformats.org/presentationml/2006/ole">
            <mc:AlternateContent xmlns:mc="http://schemas.openxmlformats.org/markup-compatibility/2006">
              <mc:Choice xmlns:v="urn:schemas-microsoft-com:vml" Requires="v">
                <p:oleObj spid="_x0000_s1822" name="Document" r:id="rId3" imgW="6945120" imgH="440640" progId="Word.OpenDocumentText.12">
                  <p:embed/>
                </p:oleObj>
              </mc:Choice>
              <mc:Fallback>
                <p:oleObj name="Document" r:id="rId3" imgW="6945120" imgH="440640" progId="Word.OpenDocumentText.12">
                  <p:embed/>
                  <p:pic>
                    <p:nvPicPr>
                      <p:cNvPr id="0" name=""/>
                      <p:cNvPicPr/>
                      <p:nvPr/>
                    </p:nvPicPr>
                    <p:blipFill>
                      <a:blip r:embed="rId4"/>
                      <a:stretch>
                        <a:fillRect/>
                      </a:stretch>
                    </p:blipFill>
                    <p:spPr>
                      <a:xfrm>
                        <a:off x="762000" y="1534319"/>
                        <a:ext cx="6500813" cy="411162"/>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893935583"/>
              </p:ext>
            </p:extLst>
          </p:nvPr>
        </p:nvGraphicFramePr>
        <p:xfrm>
          <a:off x="762000" y="1915319"/>
          <a:ext cx="6499225" cy="411162"/>
        </p:xfrm>
        <a:graphic>
          <a:graphicData uri="http://schemas.openxmlformats.org/presentationml/2006/ole">
            <mc:AlternateContent xmlns:mc="http://schemas.openxmlformats.org/markup-compatibility/2006">
              <mc:Choice xmlns:v="urn:schemas-microsoft-com:vml" Requires="v">
                <p:oleObj spid="_x0000_s1823" name="Document" r:id="rId5" imgW="6945120" imgH="441360" progId="Word.OpenDocumentText.12">
                  <p:embed/>
                </p:oleObj>
              </mc:Choice>
              <mc:Fallback>
                <p:oleObj name="Document" r:id="rId5" imgW="6945120" imgH="441360" progId="Word.OpenDocumentText.12">
                  <p:embed/>
                  <p:pic>
                    <p:nvPicPr>
                      <p:cNvPr id="0" name="Object 3"/>
                      <p:cNvPicPr>
                        <a:picLocks noChangeAspect="1" noChangeArrowheads="1"/>
                      </p:cNvPicPr>
                      <p:nvPr/>
                    </p:nvPicPr>
                    <p:blipFill>
                      <a:blip r:embed="rId6"/>
                      <a:srcRect/>
                      <a:stretch>
                        <a:fillRect/>
                      </a:stretch>
                    </p:blipFill>
                    <p:spPr bwMode="auto">
                      <a:xfrm>
                        <a:off x="762000" y="1915319"/>
                        <a:ext cx="649922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04700293"/>
              </p:ext>
            </p:extLst>
          </p:nvPr>
        </p:nvGraphicFramePr>
        <p:xfrm>
          <a:off x="762000" y="2296319"/>
          <a:ext cx="6499225" cy="411163"/>
        </p:xfrm>
        <a:graphic>
          <a:graphicData uri="http://schemas.openxmlformats.org/presentationml/2006/ole">
            <mc:AlternateContent xmlns:mc="http://schemas.openxmlformats.org/markup-compatibility/2006">
              <mc:Choice xmlns:v="urn:schemas-microsoft-com:vml" Requires="v">
                <p:oleObj spid="_x0000_s1824" name="Document" r:id="rId7" imgW="6945120" imgH="441360" progId="Word.OpenDocumentText.12">
                  <p:embed/>
                </p:oleObj>
              </mc:Choice>
              <mc:Fallback>
                <p:oleObj name="Document" r:id="rId7" imgW="6945120" imgH="441360" progId="Word.OpenDocumentText.12">
                  <p:embed/>
                  <p:pic>
                    <p:nvPicPr>
                      <p:cNvPr id="0" name="Object 4"/>
                      <p:cNvPicPr>
                        <a:picLocks noChangeAspect="1" noChangeArrowheads="1"/>
                      </p:cNvPicPr>
                      <p:nvPr/>
                    </p:nvPicPr>
                    <p:blipFill>
                      <a:blip r:embed="rId8"/>
                      <a:srcRect/>
                      <a:stretch>
                        <a:fillRect/>
                      </a:stretch>
                    </p:blipFill>
                    <p:spPr bwMode="auto">
                      <a:xfrm>
                        <a:off x="762000" y="2296319"/>
                        <a:ext cx="64992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434296378"/>
              </p:ext>
            </p:extLst>
          </p:nvPr>
        </p:nvGraphicFramePr>
        <p:xfrm>
          <a:off x="762000" y="3210719"/>
          <a:ext cx="6499225" cy="412750"/>
        </p:xfrm>
        <a:graphic>
          <a:graphicData uri="http://schemas.openxmlformats.org/presentationml/2006/ole">
            <mc:AlternateContent xmlns:mc="http://schemas.openxmlformats.org/markup-compatibility/2006">
              <mc:Choice xmlns:v="urn:schemas-microsoft-com:vml" Requires="v">
                <p:oleObj spid="_x0000_s1825" name="Document" r:id="rId9" imgW="6945120" imgH="441360" progId="Word.OpenDocumentText.12">
                  <p:embed/>
                </p:oleObj>
              </mc:Choice>
              <mc:Fallback>
                <p:oleObj name="Document" r:id="rId9" imgW="6945120" imgH="441360" progId="Word.OpenDocumentText.12">
                  <p:embed/>
                  <p:pic>
                    <p:nvPicPr>
                      <p:cNvPr id="0" name="Object 6"/>
                      <p:cNvPicPr>
                        <a:picLocks noChangeAspect="1" noChangeArrowheads="1"/>
                      </p:cNvPicPr>
                      <p:nvPr/>
                    </p:nvPicPr>
                    <p:blipFill>
                      <a:blip r:embed="rId10"/>
                      <a:srcRect/>
                      <a:stretch>
                        <a:fillRect/>
                      </a:stretch>
                    </p:blipFill>
                    <p:spPr bwMode="auto">
                      <a:xfrm>
                        <a:off x="762000" y="3210719"/>
                        <a:ext cx="649922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620109682"/>
              </p:ext>
            </p:extLst>
          </p:nvPr>
        </p:nvGraphicFramePr>
        <p:xfrm>
          <a:off x="762000" y="4018757"/>
          <a:ext cx="6499225" cy="411162"/>
        </p:xfrm>
        <a:graphic>
          <a:graphicData uri="http://schemas.openxmlformats.org/presentationml/2006/ole">
            <mc:AlternateContent xmlns:mc="http://schemas.openxmlformats.org/markup-compatibility/2006">
              <mc:Choice xmlns:v="urn:schemas-microsoft-com:vml" Requires="v">
                <p:oleObj spid="_x0000_s1826" name="Document" r:id="rId11" imgW="6945120" imgH="441360" progId="Word.OpenDocumentText.12">
                  <p:embed/>
                </p:oleObj>
              </mc:Choice>
              <mc:Fallback>
                <p:oleObj name="Document" r:id="rId11" imgW="6945120" imgH="441360" progId="Word.OpenDocumentText.12">
                  <p:embed/>
                  <p:pic>
                    <p:nvPicPr>
                      <p:cNvPr id="0" name="Object 7"/>
                      <p:cNvPicPr>
                        <a:picLocks noChangeAspect="1" noChangeArrowheads="1"/>
                      </p:cNvPicPr>
                      <p:nvPr/>
                    </p:nvPicPr>
                    <p:blipFill>
                      <a:blip r:embed="rId12"/>
                      <a:srcRect/>
                      <a:stretch>
                        <a:fillRect/>
                      </a:stretch>
                    </p:blipFill>
                    <p:spPr bwMode="auto">
                      <a:xfrm>
                        <a:off x="762000" y="4018757"/>
                        <a:ext cx="649922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85375581"/>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bg1">
              <a:lumMod val="65000"/>
            </a:schemeClr>
          </a:solidFill>
          <a:prstDash val="solid"/>
          <a:headEnd type="stealth"/>
          <a:tailEnd type="stealth"/>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BAA024EC251B47BF28FA9BE9913248" ma:contentTypeVersion="2" ma:contentTypeDescription="Create a new document." ma:contentTypeScope="" ma:versionID="8456b78ce1b9dd78c1cfeb8b99758a21">
  <xsd:schema xmlns:xsd="http://www.w3.org/2001/XMLSchema" xmlns:xs="http://www.w3.org/2001/XMLSchema" xmlns:p="http://schemas.microsoft.com/office/2006/metadata/properties" xmlns:ns2="836dac86-23a8-46c6-878b-7c89a48c05aa" targetNamespace="http://schemas.microsoft.com/office/2006/metadata/properties" ma:root="true" ma:fieldsID="047b07e8d645db110ff1d94ac1aa611b" ns2:_="">
    <xsd:import namespace="836dac86-23a8-46c6-878b-7c89a48c05aa"/>
    <xsd:element name="properties">
      <xsd:complexType>
        <xsd:sequence>
          <xsd:element name="documentManagement">
            <xsd:complexType>
              <xsd:all>
                <xsd:element ref="ns2:Modu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6dac86-23a8-46c6-878b-7c89a48c05aa" elementFormDefault="qualified">
    <xsd:import namespace="http://schemas.microsoft.com/office/2006/documentManagement/types"/>
    <xsd:import namespace="http://schemas.microsoft.com/office/infopath/2007/PartnerControls"/>
    <xsd:element name="Module" ma:index="8" nillable="true" ma:displayName="Module" ma:list="{1b4cbfac-2ca0-4b99-8617-4a5e4de81d31}" ma:internalName="Module" ma:showField="moduleNam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odule xmlns="836dac86-23a8-46c6-878b-7c89a48c05aa" xsi:nil="true"/>
  </documentManagement>
</p:properties>
</file>

<file path=customXml/itemProps1.xml><?xml version="1.0" encoding="utf-8"?>
<ds:datastoreItem xmlns:ds="http://schemas.openxmlformats.org/officeDocument/2006/customXml" ds:itemID="{1FA50AED-BE73-4333-870D-B300E0692008}"/>
</file>

<file path=customXml/itemProps2.xml><?xml version="1.0" encoding="utf-8"?>
<ds:datastoreItem xmlns:ds="http://schemas.openxmlformats.org/officeDocument/2006/customXml" ds:itemID="{50C7AFE1-E702-4E71-B3F8-FE34AC1C0430}"/>
</file>

<file path=customXml/itemProps3.xml><?xml version="1.0" encoding="utf-8"?>
<ds:datastoreItem xmlns:ds="http://schemas.openxmlformats.org/officeDocument/2006/customXml" ds:itemID="{1671C994-06AD-46F8-8B10-02E7B32C16E8}"/>
</file>

<file path=docProps/app.xml><?xml version="1.0" encoding="utf-8"?>
<Properties xmlns="http://schemas.openxmlformats.org/officeDocument/2006/extended-properties" xmlns:vt="http://schemas.openxmlformats.org/officeDocument/2006/docPropsVTypes">
  <TotalTime>12311</TotalTime>
  <Words>1196</Words>
  <Application>Microsoft Office PowerPoint</Application>
  <PresentationFormat>Custom</PresentationFormat>
  <Paragraphs>212</Paragraphs>
  <Slides>22</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Welcome Slide</vt:lpstr>
      <vt:lpstr>Document</vt:lpstr>
      <vt:lpstr>PHP Unit Testing</vt:lpstr>
      <vt:lpstr>Document History</vt:lpstr>
      <vt:lpstr>Learning Objectives</vt:lpstr>
      <vt:lpstr>Course Structure</vt:lpstr>
      <vt:lpstr>Agenda</vt:lpstr>
      <vt:lpstr>Types of tests</vt:lpstr>
      <vt:lpstr>What is unit test</vt:lpstr>
      <vt:lpstr>What is PHPUnit</vt:lpstr>
      <vt:lpstr>Installation</vt:lpstr>
      <vt:lpstr>Conventions</vt:lpstr>
      <vt:lpstr>Conventions (Continued..)</vt:lpstr>
      <vt:lpstr>First PHPUnit Test</vt:lpstr>
      <vt:lpstr>Running your first unit test</vt:lpstr>
      <vt:lpstr>Mocking (Stub)</vt:lpstr>
      <vt:lpstr>Annotations</vt:lpstr>
      <vt:lpstr>Annotations</vt:lpstr>
      <vt:lpstr>Assertions in PHPUnit</vt:lpstr>
      <vt:lpstr>Understanding command line output</vt:lpstr>
      <vt:lpstr>Command line options</vt:lpstr>
      <vt:lpstr>PowerPoint Presentation</vt:lpstr>
      <vt:lpstr>Test Your Knowledge Quotient for &lt;Topic Name&gt;…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Kundan</dc:creator>
  <cp:lastModifiedBy>Sunil Sharma</cp:lastModifiedBy>
  <cp:revision>1481</cp:revision>
  <dcterms:created xsi:type="dcterms:W3CDTF">2006-08-16T00:00:00Z</dcterms:created>
  <dcterms:modified xsi:type="dcterms:W3CDTF">2017-08-17T07:39:51Z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0x010100AABAA024EC251B47BF28FA9BE9913248</vt:lpwstr>
  </property>
</Properties>
</file>