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  <p:sldMasterId id="2147484087" r:id="rId2"/>
  </p:sldMasterIdLst>
  <p:notesMasterIdLst>
    <p:notesMasterId r:id="rId17"/>
  </p:notesMasterIdLst>
  <p:handoutMasterIdLst>
    <p:handoutMasterId r:id="rId18"/>
  </p:handoutMasterIdLst>
  <p:sldIdLst>
    <p:sldId id="297" r:id="rId3"/>
    <p:sldId id="339" r:id="rId4"/>
    <p:sldId id="343" r:id="rId5"/>
    <p:sldId id="344" r:id="rId6"/>
    <p:sldId id="325" r:id="rId7"/>
    <p:sldId id="335" r:id="rId8"/>
    <p:sldId id="336" r:id="rId9"/>
    <p:sldId id="331" r:id="rId10"/>
    <p:sldId id="327" r:id="rId11"/>
    <p:sldId id="329" r:id="rId12"/>
    <p:sldId id="324" r:id="rId13"/>
    <p:sldId id="346" r:id="rId14"/>
    <p:sldId id="34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41" autoAdjust="0"/>
  </p:normalViewPr>
  <p:slideViewPr>
    <p:cSldViewPr snapToGrid="0">
      <p:cViewPr varScale="1">
        <p:scale>
          <a:sx n="93" d="100"/>
          <a:sy n="93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8AB19-5B8C-4324-9547-C7C03EB84D1E}" type="doc">
      <dgm:prSet loTypeId="urn:microsoft.com/office/officeart/2005/8/layout/list1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3E97FF-4D50-41A6-829F-A87B234988D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C19F8AB0-CC20-4B9B-9B64-2ADBF15AB760}" type="parTrans" cxnId="{1E65F20E-B715-47BE-BCC0-4FFCF2A8351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778D61A1-E2AD-476F-A34B-881481720E4A}" type="sibTrans" cxnId="{1E65F20E-B715-47BE-BCC0-4FFCF2A8351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88D318B-BE2E-48B2-94AA-7054BBE97E9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Manual evaluation has a chance of errors.</a:t>
          </a:r>
        </a:p>
      </dgm:t>
    </dgm:pt>
    <dgm:pt modelId="{404D8C19-0F13-47DB-AD70-D170C72CCEEE}" type="parTrans" cxnId="{B1261AB3-BEF4-4415-A56C-357D836D78B0}">
      <dgm:prSet/>
      <dgm:spPr/>
      <dgm:t>
        <a:bodyPr/>
        <a:lstStyle/>
        <a:p>
          <a:endParaRPr lang="en-IN"/>
        </a:p>
      </dgm:t>
    </dgm:pt>
    <dgm:pt modelId="{B7880E48-FE97-4D89-9018-4EA2A3D597A3}" type="sibTrans" cxnId="{B1261AB3-BEF4-4415-A56C-357D836D78B0}">
      <dgm:prSet/>
      <dgm:spPr/>
      <dgm:t>
        <a:bodyPr/>
        <a:lstStyle/>
        <a:p>
          <a:endParaRPr lang="en-IN"/>
        </a:p>
      </dgm:t>
    </dgm:pt>
    <dgm:pt modelId="{76B0B936-AA0A-4D98-813C-1E2167FA07E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 solution to evaluate OMR sheets using </a:t>
          </a:r>
          <a:r>
            <a: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Processing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7DD89-41E5-4167-96A3-52060645C82D}" type="parTrans" cxnId="{66EDE8DE-78FC-4BEB-B972-46AC9471AAE6}">
      <dgm:prSet/>
      <dgm:spPr/>
      <dgm:t>
        <a:bodyPr/>
        <a:lstStyle/>
        <a:p>
          <a:endParaRPr lang="en-IN"/>
        </a:p>
      </dgm:t>
    </dgm:pt>
    <dgm:pt modelId="{DDBD13B3-EE01-4580-BFD6-A78ABBDC2BC0}" type="sibTrans" cxnId="{66EDE8DE-78FC-4BEB-B972-46AC9471AAE6}">
      <dgm:prSet/>
      <dgm:spPr/>
      <dgm:t>
        <a:bodyPr/>
        <a:lstStyle/>
        <a:p>
          <a:endParaRPr lang="en-IN"/>
        </a:p>
      </dgm:t>
    </dgm:pt>
    <dgm:pt modelId="{26D1E0E9-7823-498E-AE6C-F7E21CE53CA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The Problem Statement</a:t>
          </a:r>
        </a:p>
      </dgm:t>
    </dgm:pt>
    <dgm:pt modelId="{267BFE7E-3905-472F-B126-0E108876BA04}" type="sibTrans" cxnId="{A7B45BF1-995B-4A92-AE2E-17A9AE6C8222}">
      <dgm:prSet/>
      <dgm:spPr/>
      <dgm:t>
        <a:bodyPr/>
        <a:lstStyle/>
        <a:p>
          <a:endParaRPr lang="en-IN"/>
        </a:p>
      </dgm:t>
    </dgm:pt>
    <dgm:pt modelId="{5E79907E-0565-42B4-83DC-EE95AB187615}" type="parTrans" cxnId="{A7B45BF1-995B-4A92-AE2E-17A9AE6C8222}">
      <dgm:prSet/>
      <dgm:spPr/>
      <dgm:t>
        <a:bodyPr/>
        <a:lstStyle/>
        <a:p>
          <a:endParaRPr lang="en-IN"/>
        </a:p>
      </dgm:t>
    </dgm:pt>
    <dgm:pt modelId="{A4F696A7-3F01-457E-BEC9-D51FE81BA83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Scanning machines are heavy on the pocke</a:t>
          </a:r>
          <a:r>
            <a:rPr lang="en-US" sz="2400" b="0" dirty="0">
              <a:latin typeface="Amasis MT Pro" panose="02040504050005020304" pitchFamily="18" charset="0"/>
            </a:rPr>
            <a:t>t.</a:t>
          </a:r>
        </a:p>
      </dgm:t>
    </dgm:pt>
    <dgm:pt modelId="{BD53DEBD-8590-4E27-ABCB-B06732C9155D}" type="parTrans" cxnId="{7496902C-12E9-4D3B-95E3-68B8800BE09F}">
      <dgm:prSet/>
      <dgm:spPr/>
      <dgm:t>
        <a:bodyPr/>
        <a:lstStyle/>
        <a:p>
          <a:endParaRPr lang="en-IN"/>
        </a:p>
      </dgm:t>
    </dgm:pt>
    <dgm:pt modelId="{2CCCF25B-8A6F-4BE3-BFE0-EB1FA9C2A8B5}" type="sibTrans" cxnId="{7496902C-12E9-4D3B-95E3-68B8800BE09F}">
      <dgm:prSet/>
      <dgm:spPr/>
      <dgm:t>
        <a:bodyPr/>
        <a:lstStyle/>
        <a:p>
          <a:endParaRPr lang="en-IN"/>
        </a:p>
      </dgm:t>
    </dgm:pt>
    <dgm:pt modelId="{8B136F86-9F46-481A-9B72-D7BC0B2359F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OMR sheets are used by colleges, schools, and private institutes.</a:t>
          </a:r>
        </a:p>
      </dgm:t>
    </dgm:pt>
    <dgm:pt modelId="{69D921AC-73EB-4616-9891-7E19C1C26FCA}" type="parTrans" cxnId="{6A3F475B-719B-468C-A4D4-043D7B3AAF47}">
      <dgm:prSet/>
      <dgm:spPr/>
      <dgm:t>
        <a:bodyPr/>
        <a:lstStyle/>
        <a:p>
          <a:endParaRPr lang="en-IN"/>
        </a:p>
      </dgm:t>
    </dgm:pt>
    <dgm:pt modelId="{69281B43-1EDF-4B1A-9E6B-5DFD900C7695}" type="sibTrans" cxnId="{6A3F475B-719B-468C-A4D4-043D7B3AAF47}">
      <dgm:prSet/>
      <dgm:spPr/>
      <dgm:t>
        <a:bodyPr/>
        <a:lstStyle/>
        <a:p>
          <a:endParaRPr lang="en-IN"/>
        </a:p>
      </dgm:t>
    </dgm:pt>
    <dgm:pt modelId="{BC3BFCFD-3BD4-4D3E-831F-BE94E298D7AF}" type="pres">
      <dgm:prSet presAssocID="{5AD8AB19-5B8C-4324-9547-C7C03EB84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96E8E-206F-47C2-ABC1-81366CA2B57E}" type="pres">
      <dgm:prSet presAssocID="{DD3E97FF-4D50-41A6-829F-A87B234988D2}" presName="parentLin" presStyleCnt="0"/>
      <dgm:spPr/>
    </dgm:pt>
    <dgm:pt modelId="{B3AE8936-B405-4CCF-814C-59802AB97F49}" type="pres">
      <dgm:prSet presAssocID="{DD3E97FF-4D50-41A6-829F-A87B234988D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CEE435C-9AD6-4B31-8C44-6035C7410381}" type="pres">
      <dgm:prSet presAssocID="{DD3E97FF-4D50-41A6-829F-A87B234988D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C70-AC0F-4E20-9524-ADB765D4D4AF}" type="pres">
      <dgm:prSet presAssocID="{DD3E97FF-4D50-41A6-829F-A87B234988D2}" presName="negativeSpace" presStyleCnt="0"/>
      <dgm:spPr/>
    </dgm:pt>
    <dgm:pt modelId="{E3367DFA-8364-4063-B54F-38147DE50739}" type="pres">
      <dgm:prSet presAssocID="{DD3E97FF-4D50-41A6-829F-A87B234988D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B23CF-6EA6-40CB-88EB-363871325D64}" type="pres">
      <dgm:prSet presAssocID="{778D61A1-E2AD-476F-A34B-881481720E4A}" presName="spaceBetweenRectangles" presStyleCnt="0"/>
      <dgm:spPr/>
    </dgm:pt>
    <dgm:pt modelId="{E19F580D-0884-4CF3-A574-8A43A19C1827}" type="pres">
      <dgm:prSet presAssocID="{26D1E0E9-7823-498E-AE6C-F7E21CE53CAA}" presName="parentLin" presStyleCnt="0"/>
      <dgm:spPr/>
    </dgm:pt>
    <dgm:pt modelId="{75F8347C-94CB-414D-A926-28D5B8958F24}" type="pres">
      <dgm:prSet presAssocID="{26D1E0E9-7823-498E-AE6C-F7E21CE53C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8AF6B4-C5ED-4B4E-88EE-2473C082C18F}" type="pres">
      <dgm:prSet presAssocID="{26D1E0E9-7823-498E-AE6C-F7E21CE53C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8DC85-CA5B-42B0-A752-1419F344957D}" type="pres">
      <dgm:prSet presAssocID="{26D1E0E9-7823-498E-AE6C-F7E21CE53CAA}" presName="negativeSpace" presStyleCnt="0"/>
      <dgm:spPr/>
    </dgm:pt>
    <dgm:pt modelId="{971D296C-EAA6-4C64-8724-67AA8098DB0D}" type="pres">
      <dgm:prSet presAssocID="{26D1E0E9-7823-498E-AE6C-F7E21CE53CA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45BF1-995B-4A92-AE2E-17A9AE6C8222}" srcId="{5AD8AB19-5B8C-4324-9547-C7C03EB84D1E}" destId="{26D1E0E9-7823-498E-AE6C-F7E21CE53CAA}" srcOrd="1" destOrd="0" parTransId="{5E79907E-0565-42B4-83DC-EE95AB187615}" sibTransId="{267BFE7E-3905-472F-B126-0E108876BA04}"/>
    <dgm:cxn modelId="{54FF17AF-846A-425F-B9CE-E3C61B77B64F}" type="presOf" srcId="{8B136F86-9F46-481A-9B72-D7BC0B2359F7}" destId="{971D296C-EAA6-4C64-8724-67AA8098DB0D}" srcOrd="0" destOrd="0" presId="urn:microsoft.com/office/officeart/2005/8/layout/list1"/>
    <dgm:cxn modelId="{F0A844BA-E0A7-41BB-9D50-E259CE4120E7}" type="presOf" srcId="{26D1E0E9-7823-498E-AE6C-F7E21CE53CAA}" destId="{3F8AF6B4-C5ED-4B4E-88EE-2473C082C18F}" srcOrd="1" destOrd="0" presId="urn:microsoft.com/office/officeart/2005/8/layout/list1"/>
    <dgm:cxn modelId="{66EDE8DE-78FC-4BEB-B972-46AC9471AAE6}" srcId="{DD3E97FF-4D50-41A6-829F-A87B234988D2}" destId="{76B0B936-AA0A-4D98-813C-1E2167FA07E6}" srcOrd="0" destOrd="0" parTransId="{8D47DD89-41E5-4167-96A3-52060645C82D}" sibTransId="{DDBD13B3-EE01-4580-BFD6-A78ABBDC2BC0}"/>
    <dgm:cxn modelId="{3BEF453E-10ED-4123-9AA1-A7B77BF63A64}" type="presOf" srcId="{26D1E0E9-7823-498E-AE6C-F7E21CE53CAA}" destId="{75F8347C-94CB-414D-A926-28D5B8958F24}" srcOrd="0" destOrd="0" presId="urn:microsoft.com/office/officeart/2005/8/layout/list1"/>
    <dgm:cxn modelId="{F2E801D8-8CA8-40E3-B430-6AC82C8AC81A}" type="presOf" srcId="{5AD8AB19-5B8C-4324-9547-C7C03EB84D1E}" destId="{BC3BFCFD-3BD4-4D3E-831F-BE94E298D7AF}" srcOrd="0" destOrd="0" presId="urn:microsoft.com/office/officeart/2005/8/layout/list1"/>
    <dgm:cxn modelId="{B1261AB3-BEF4-4415-A56C-357D836D78B0}" srcId="{26D1E0E9-7823-498E-AE6C-F7E21CE53CAA}" destId="{088D318B-BE2E-48B2-94AA-7054BBE97E97}" srcOrd="1" destOrd="0" parTransId="{404D8C19-0F13-47DB-AD70-D170C72CCEEE}" sibTransId="{B7880E48-FE97-4D89-9018-4EA2A3D597A3}"/>
    <dgm:cxn modelId="{0AA8FB16-D5B4-48BC-A4CA-BB0B3FCD45B6}" type="presOf" srcId="{DD3E97FF-4D50-41A6-829F-A87B234988D2}" destId="{6CEE435C-9AD6-4B31-8C44-6035C7410381}" srcOrd="1" destOrd="0" presId="urn:microsoft.com/office/officeart/2005/8/layout/list1"/>
    <dgm:cxn modelId="{A1147D6D-87EC-4A4F-AD11-8D721C4B3C57}" type="presOf" srcId="{A4F696A7-3F01-457E-BEC9-D51FE81BA83B}" destId="{971D296C-EAA6-4C64-8724-67AA8098DB0D}" srcOrd="0" destOrd="2" presId="urn:microsoft.com/office/officeart/2005/8/layout/list1"/>
    <dgm:cxn modelId="{7496902C-12E9-4D3B-95E3-68B8800BE09F}" srcId="{26D1E0E9-7823-498E-AE6C-F7E21CE53CAA}" destId="{A4F696A7-3F01-457E-BEC9-D51FE81BA83B}" srcOrd="2" destOrd="0" parTransId="{BD53DEBD-8590-4E27-ABCB-B06732C9155D}" sibTransId="{2CCCF25B-8A6F-4BE3-BFE0-EB1FA9C2A8B5}"/>
    <dgm:cxn modelId="{31E2E847-67BF-470A-8421-C39F2CD64BE6}" type="presOf" srcId="{DD3E97FF-4D50-41A6-829F-A87B234988D2}" destId="{B3AE8936-B405-4CCF-814C-59802AB97F49}" srcOrd="0" destOrd="0" presId="urn:microsoft.com/office/officeart/2005/8/layout/list1"/>
    <dgm:cxn modelId="{A53B2420-2F6D-4D5F-827D-1EC9F45847DA}" type="presOf" srcId="{76B0B936-AA0A-4D98-813C-1E2167FA07E6}" destId="{E3367DFA-8364-4063-B54F-38147DE50739}" srcOrd="0" destOrd="0" presId="urn:microsoft.com/office/officeart/2005/8/layout/list1"/>
    <dgm:cxn modelId="{1E65F20E-B715-47BE-BCC0-4FFCF2A83518}" srcId="{5AD8AB19-5B8C-4324-9547-C7C03EB84D1E}" destId="{DD3E97FF-4D50-41A6-829F-A87B234988D2}" srcOrd="0" destOrd="0" parTransId="{C19F8AB0-CC20-4B9B-9B64-2ADBF15AB760}" sibTransId="{778D61A1-E2AD-476F-A34B-881481720E4A}"/>
    <dgm:cxn modelId="{7D5A4C65-AA5E-4C13-8136-E60E368C5C30}" type="presOf" srcId="{088D318B-BE2E-48B2-94AA-7054BBE97E97}" destId="{971D296C-EAA6-4C64-8724-67AA8098DB0D}" srcOrd="0" destOrd="1" presId="urn:microsoft.com/office/officeart/2005/8/layout/list1"/>
    <dgm:cxn modelId="{6A3F475B-719B-468C-A4D4-043D7B3AAF47}" srcId="{26D1E0E9-7823-498E-AE6C-F7E21CE53CAA}" destId="{8B136F86-9F46-481A-9B72-D7BC0B2359F7}" srcOrd="0" destOrd="0" parTransId="{69D921AC-73EB-4616-9891-7E19C1C26FCA}" sibTransId="{69281B43-1EDF-4B1A-9E6B-5DFD900C7695}"/>
    <dgm:cxn modelId="{0C6524A1-43E0-49F7-BF5F-1B5ACA1B7B1A}" type="presParOf" srcId="{BC3BFCFD-3BD4-4D3E-831F-BE94E298D7AF}" destId="{25396E8E-206F-47C2-ABC1-81366CA2B57E}" srcOrd="0" destOrd="0" presId="urn:microsoft.com/office/officeart/2005/8/layout/list1"/>
    <dgm:cxn modelId="{611D8D5D-EBAD-4D05-B309-6E1F7964FCAE}" type="presParOf" srcId="{25396E8E-206F-47C2-ABC1-81366CA2B57E}" destId="{B3AE8936-B405-4CCF-814C-59802AB97F49}" srcOrd="0" destOrd="0" presId="urn:microsoft.com/office/officeart/2005/8/layout/list1"/>
    <dgm:cxn modelId="{540AF8FC-7C0E-46A8-82DC-65A32604A7A5}" type="presParOf" srcId="{25396E8E-206F-47C2-ABC1-81366CA2B57E}" destId="{6CEE435C-9AD6-4B31-8C44-6035C7410381}" srcOrd="1" destOrd="0" presId="urn:microsoft.com/office/officeart/2005/8/layout/list1"/>
    <dgm:cxn modelId="{526A5745-F39E-4FB7-AE7B-2089D4966902}" type="presParOf" srcId="{BC3BFCFD-3BD4-4D3E-831F-BE94E298D7AF}" destId="{EE8B1C70-AC0F-4E20-9524-ADB765D4D4AF}" srcOrd="1" destOrd="0" presId="urn:microsoft.com/office/officeart/2005/8/layout/list1"/>
    <dgm:cxn modelId="{5A3948CF-3300-43D2-B138-D0394A6240A0}" type="presParOf" srcId="{BC3BFCFD-3BD4-4D3E-831F-BE94E298D7AF}" destId="{E3367DFA-8364-4063-B54F-38147DE50739}" srcOrd="2" destOrd="0" presId="urn:microsoft.com/office/officeart/2005/8/layout/list1"/>
    <dgm:cxn modelId="{C62D0F23-FA65-4BF0-9241-D3173A01A586}" type="presParOf" srcId="{BC3BFCFD-3BD4-4D3E-831F-BE94E298D7AF}" destId="{013B23CF-6EA6-40CB-88EB-363871325D64}" srcOrd="3" destOrd="0" presId="urn:microsoft.com/office/officeart/2005/8/layout/list1"/>
    <dgm:cxn modelId="{D9745F21-6CC4-49E2-89FF-B1D3FB21406A}" type="presParOf" srcId="{BC3BFCFD-3BD4-4D3E-831F-BE94E298D7AF}" destId="{E19F580D-0884-4CF3-A574-8A43A19C1827}" srcOrd="4" destOrd="0" presId="urn:microsoft.com/office/officeart/2005/8/layout/list1"/>
    <dgm:cxn modelId="{A463D7B0-2AB8-4438-852C-6B20A4A93402}" type="presParOf" srcId="{E19F580D-0884-4CF3-A574-8A43A19C1827}" destId="{75F8347C-94CB-414D-A926-28D5B8958F24}" srcOrd="0" destOrd="0" presId="urn:microsoft.com/office/officeart/2005/8/layout/list1"/>
    <dgm:cxn modelId="{C016B020-DFB8-40A7-88F0-5F0AC4094DEE}" type="presParOf" srcId="{E19F580D-0884-4CF3-A574-8A43A19C1827}" destId="{3F8AF6B4-C5ED-4B4E-88EE-2473C082C18F}" srcOrd="1" destOrd="0" presId="urn:microsoft.com/office/officeart/2005/8/layout/list1"/>
    <dgm:cxn modelId="{33B3B06F-6A55-42E6-995F-C4841A54CD64}" type="presParOf" srcId="{BC3BFCFD-3BD4-4D3E-831F-BE94E298D7AF}" destId="{9498DC85-CA5B-42B0-A752-1419F344957D}" srcOrd="5" destOrd="0" presId="urn:microsoft.com/office/officeart/2005/8/layout/list1"/>
    <dgm:cxn modelId="{4D46377D-EF7A-4E6E-B7DC-9AB5C497224B}" type="presParOf" srcId="{BC3BFCFD-3BD4-4D3E-831F-BE94E298D7AF}" destId="{971D296C-EAA6-4C64-8724-67AA8098DB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3C83C-E0B2-4B24-ACF1-FC01D82F1B9E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E4856-A3BC-4F88-A20F-FBD3C99CC3EE}">
      <dgm:prSet/>
      <dgm:spPr>
        <a:xfrm>
          <a:off x="4556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OMR Sheet</a:t>
          </a:r>
        </a:p>
      </dgm:t>
    </dgm:pt>
    <dgm:pt modelId="{71C3FD12-A4B5-44DA-95CB-1174B6403ECE}" type="parTrans" cxnId="{29689F06-8E15-43A6-BB4D-DD3F661BC333}">
      <dgm:prSet/>
      <dgm:spPr/>
      <dgm:t>
        <a:bodyPr/>
        <a:lstStyle/>
        <a:p>
          <a:endParaRPr lang="en-US"/>
        </a:p>
      </dgm:t>
    </dgm:pt>
    <dgm:pt modelId="{611559A8-0204-41D2-8756-27A64E3CD031}" type="sibTrans" cxnId="{29689F06-8E15-43A6-BB4D-DD3F661BC333}">
      <dgm:prSet/>
      <dgm:spPr>
        <a:xfrm>
          <a:off x="1717926" y="667424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03A9F34-4136-4A35-A60F-D3984CA44DFA}">
      <dgm:prSet/>
      <dgm:spPr>
        <a:xfrm>
          <a:off x="2114215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Marked OMR</a:t>
          </a:r>
        </a:p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(Input Image)</a:t>
          </a:r>
        </a:p>
      </dgm:t>
    </dgm:pt>
    <dgm:pt modelId="{DDB15BA6-EBAA-479A-87C7-C091D99EE66F}" type="parTrans" cxnId="{373E852E-3AC4-4966-BF8D-20A934B10556}">
      <dgm:prSet/>
      <dgm:spPr/>
      <dgm:t>
        <a:bodyPr/>
        <a:lstStyle/>
        <a:p>
          <a:endParaRPr lang="en-US"/>
        </a:p>
      </dgm:t>
    </dgm:pt>
    <dgm:pt modelId="{B8E8E734-DE3E-4AAE-8D85-70FBCB9B1CE1}" type="sibTrans" cxnId="{373E852E-3AC4-4966-BF8D-20A934B10556}">
      <dgm:prSet/>
      <dgm:spPr>
        <a:xfrm>
          <a:off x="3827584" y="667424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0BDDA0B-13CE-4808-93B8-A6C45E930698}">
      <dgm:prSet/>
      <dgm:spPr>
        <a:xfrm>
          <a:off x="4556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Image Processing Techniques</a:t>
          </a:r>
        </a:p>
      </dgm:t>
    </dgm:pt>
    <dgm:pt modelId="{8DBD41AA-2271-4996-AD3C-08FC21B0873E}" type="parTrans" cxnId="{BF5E2A39-4FF1-48A6-97E5-CAEF98291ECE}">
      <dgm:prSet/>
      <dgm:spPr/>
      <dgm:t>
        <a:bodyPr/>
        <a:lstStyle/>
        <a:p>
          <a:endParaRPr lang="en-US"/>
        </a:p>
      </dgm:t>
    </dgm:pt>
    <dgm:pt modelId="{FBC4A423-44D3-4FC5-A704-B93399DE9E54}" type="sibTrans" cxnId="{BF5E2A39-4FF1-48A6-97E5-CAEF98291ECE}">
      <dgm:prSet/>
      <dgm:spPr>
        <a:xfrm>
          <a:off x="1717926" y="2091015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E64C3F1-AF6F-464A-BB9D-E687FE6F13E1}">
      <dgm:prSet/>
      <dgm:spPr>
        <a:xfrm>
          <a:off x="2114215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Compare with Answer Key</a:t>
          </a:r>
        </a:p>
      </dgm:t>
    </dgm:pt>
    <dgm:pt modelId="{002088F1-6D55-4068-8F0F-0E8E68F99F57}" type="parTrans" cxnId="{765BC285-BAC8-460F-B0BD-338EE799DD1A}">
      <dgm:prSet/>
      <dgm:spPr/>
      <dgm:t>
        <a:bodyPr/>
        <a:lstStyle/>
        <a:p>
          <a:endParaRPr lang="en-US"/>
        </a:p>
      </dgm:t>
    </dgm:pt>
    <dgm:pt modelId="{A2A7F9B0-43F9-4833-B9AA-AE25446E9A31}" type="sibTrans" cxnId="{765BC285-BAC8-460F-B0BD-338EE799DD1A}">
      <dgm:prSet/>
      <dgm:spPr>
        <a:xfrm>
          <a:off x="3827584" y="2091015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BC4A6AA-842A-420F-83E7-AEEBEF5D9D6A}">
      <dgm:prSet/>
      <dgm:spPr>
        <a:xfrm>
          <a:off x="4223873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Display Result</a:t>
          </a:r>
        </a:p>
      </dgm:t>
    </dgm:pt>
    <dgm:pt modelId="{0FD139C5-5C4E-495D-A45A-73CAF6DF996A}" type="parTrans" cxnId="{9D8B5952-0674-4698-B2C4-D21666FDE07A}">
      <dgm:prSet/>
      <dgm:spPr/>
      <dgm:t>
        <a:bodyPr/>
        <a:lstStyle/>
        <a:p>
          <a:endParaRPr lang="en-US"/>
        </a:p>
      </dgm:t>
    </dgm:pt>
    <dgm:pt modelId="{CB6E3A46-130F-496E-9502-78E343E7D6AA}" type="sibTrans" cxnId="{9D8B5952-0674-4698-B2C4-D21666FDE07A}">
      <dgm:prSet/>
      <dgm:spPr/>
      <dgm:t>
        <a:bodyPr/>
        <a:lstStyle/>
        <a:p>
          <a:endParaRPr lang="en-US"/>
        </a:p>
      </dgm:t>
    </dgm:pt>
    <dgm:pt modelId="{427AB510-D14C-47AA-A44C-91629C13E3A8}">
      <dgm:prSet/>
      <dgm:spPr>
        <a:xfrm>
          <a:off x="2114215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Insert Answer Key</a:t>
          </a:r>
        </a:p>
      </dgm:t>
    </dgm:pt>
    <dgm:pt modelId="{E850DD8C-A58D-41C2-9F24-758E43A3E7FE}" type="parTrans" cxnId="{DBD5F1BA-A1FF-4A68-A84C-D2596892554E}">
      <dgm:prSet/>
      <dgm:spPr/>
      <dgm:t>
        <a:bodyPr/>
        <a:lstStyle/>
        <a:p>
          <a:endParaRPr lang="en-US"/>
        </a:p>
      </dgm:t>
    </dgm:pt>
    <dgm:pt modelId="{D4337574-07E3-4AE1-A2A7-1A0A18F0B86A}" type="sibTrans" cxnId="{DBD5F1BA-A1FF-4A68-A84C-D2596892554E}">
      <dgm:prSet/>
      <dgm:spPr/>
      <dgm:t>
        <a:bodyPr/>
        <a:lstStyle/>
        <a:p>
          <a:endParaRPr lang="en-US"/>
        </a:p>
      </dgm:t>
    </dgm:pt>
    <dgm:pt modelId="{94A712FD-01EC-47D1-B42A-165ED6026488}" type="pres">
      <dgm:prSet presAssocID="{6D13C83C-E0B2-4B24-ACF1-FC01D82F1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A68FCA-2425-4570-A7AD-C34B40E92D30}" type="pres">
      <dgm:prSet presAssocID="{112E4856-A3BC-4F88-A20F-FBD3C99CC3E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5AFC8-892E-4BC3-8D24-84C6F3B45642}" type="pres">
      <dgm:prSet presAssocID="{611559A8-0204-41D2-8756-27A64E3CD031}" presName="sibTrans" presStyleLbl="sibTrans1D1" presStyleIdx="0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56767A3-315B-4337-A62C-BF1E368C18E6}" type="pres">
      <dgm:prSet presAssocID="{611559A8-0204-41D2-8756-27A64E3CD031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3A8BDF58-5B92-4C59-94EA-FA992DD2A043}" type="pres">
      <dgm:prSet presAssocID="{503A9F34-4136-4A35-A60F-D3984CA44DF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AC922-6AEC-40DB-8E0B-C6812DA739A2}" type="pres">
      <dgm:prSet presAssocID="{B8E8E734-DE3E-4AAE-8D85-70FBCB9B1CE1}" presName="sibTrans" presStyleLbl="sibTrans1D1" presStyleIdx="1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0D8E4A-AE7B-4ABC-8F9E-2ECA16D0FF6D}" type="pres">
      <dgm:prSet presAssocID="{B8E8E734-DE3E-4AAE-8D85-70FBCB9B1CE1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E2B8A963-B077-4864-ADD6-B76B12D75E55}" type="pres">
      <dgm:prSet presAssocID="{427AB510-D14C-47AA-A44C-91629C13E3A8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DD698B6-A291-4DFB-9C49-DAB808C698E3}" type="pres">
      <dgm:prSet presAssocID="{D4337574-07E3-4AE1-A2A7-1A0A18F0B86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EC9C85A-5AB1-4C87-809E-67031989C69F}" type="pres">
      <dgm:prSet presAssocID="{D4337574-07E3-4AE1-A2A7-1A0A18F0B86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43B1B138-A7B1-4CFD-9330-83CF3379BE16}" type="pres">
      <dgm:prSet presAssocID="{20BDDA0B-13CE-4808-93B8-A6C45E9306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A4483-4696-4903-A3A5-9BE758227EFA}" type="pres">
      <dgm:prSet presAssocID="{FBC4A423-44D3-4FC5-A704-B93399DE9E54}" presName="sibTrans" presStyleLbl="sibTrans1D1" presStyleIdx="3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A341E957-F75E-4332-8B9D-FE08CD7D826D}" type="pres">
      <dgm:prSet presAssocID="{FBC4A423-44D3-4FC5-A704-B93399DE9E54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A3CF5B6E-DB9E-40BB-927E-56E41FC1AEE6}" type="pres">
      <dgm:prSet presAssocID="{1E64C3F1-AF6F-464A-BB9D-E687FE6F13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ACBFB-7777-44F2-88A4-258301B7E8DA}" type="pres">
      <dgm:prSet presAssocID="{A2A7F9B0-43F9-4833-B9AA-AE25446E9A31}" presName="sibTrans" presStyleLbl="sibTrans1D1" presStyleIdx="4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C910825-435B-46DD-BD23-67BB418FEF54}" type="pres">
      <dgm:prSet presAssocID="{A2A7F9B0-43F9-4833-B9AA-AE25446E9A31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B317E71C-1E16-4B46-8A57-988AA957A8F8}" type="pres">
      <dgm:prSet presAssocID="{DBC4A6AA-842A-420F-83E7-AEEBEF5D9D6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1CF62-936E-4069-B7E6-4F089BBDE6F0}" type="presOf" srcId="{112E4856-A3BC-4F88-A20F-FBD3C99CC3EE}" destId="{27A68FCA-2425-4570-A7AD-C34B40E92D30}" srcOrd="0" destOrd="0" presId="urn:microsoft.com/office/officeart/2005/8/layout/bProcess3"/>
    <dgm:cxn modelId="{3F4E248A-7B7C-4BF0-96A3-66AC3A13CC3F}" type="presOf" srcId="{503A9F34-4136-4A35-A60F-D3984CA44DFA}" destId="{3A8BDF58-5B92-4C59-94EA-FA992DD2A043}" srcOrd="0" destOrd="0" presId="urn:microsoft.com/office/officeart/2005/8/layout/bProcess3"/>
    <dgm:cxn modelId="{B0BF1D3E-99DD-4B70-BF30-B78F3B0E75A9}" type="presOf" srcId="{A2A7F9B0-43F9-4833-B9AA-AE25446E9A31}" destId="{5F9ACBFB-7777-44F2-88A4-258301B7E8DA}" srcOrd="0" destOrd="0" presId="urn:microsoft.com/office/officeart/2005/8/layout/bProcess3"/>
    <dgm:cxn modelId="{4C7D09B0-E71A-44F9-9CA3-9A75E0F0BBF7}" type="presOf" srcId="{B8E8E734-DE3E-4AAE-8D85-70FBCB9B1CE1}" destId="{8A0D8E4A-AE7B-4ABC-8F9E-2ECA16D0FF6D}" srcOrd="1" destOrd="0" presId="urn:microsoft.com/office/officeart/2005/8/layout/bProcess3"/>
    <dgm:cxn modelId="{DBD5F1BA-A1FF-4A68-A84C-D2596892554E}" srcId="{6D13C83C-E0B2-4B24-ACF1-FC01D82F1B9E}" destId="{427AB510-D14C-47AA-A44C-91629C13E3A8}" srcOrd="2" destOrd="0" parTransId="{E850DD8C-A58D-41C2-9F24-758E43A3E7FE}" sibTransId="{D4337574-07E3-4AE1-A2A7-1A0A18F0B86A}"/>
    <dgm:cxn modelId="{7D3BC3B3-6052-4EB0-AD02-14FEFDCC4D9B}" type="presOf" srcId="{20BDDA0B-13CE-4808-93B8-A6C45E930698}" destId="{43B1B138-A7B1-4CFD-9330-83CF3379BE16}" srcOrd="0" destOrd="0" presId="urn:microsoft.com/office/officeart/2005/8/layout/bProcess3"/>
    <dgm:cxn modelId="{6C06B232-C3BA-4434-8928-DFA39566616F}" type="presOf" srcId="{FBC4A423-44D3-4FC5-A704-B93399DE9E54}" destId="{C94A4483-4696-4903-A3A5-9BE758227EFA}" srcOrd="0" destOrd="0" presId="urn:microsoft.com/office/officeart/2005/8/layout/bProcess3"/>
    <dgm:cxn modelId="{B59BC1F1-B948-4481-B66B-EF5A1A70784A}" type="presOf" srcId="{611559A8-0204-41D2-8756-27A64E3CD031}" destId="{FC35AFC8-892E-4BC3-8D24-84C6F3B45642}" srcOrd="0" destOrd="0" presId="urn:microsoft.com/office/officeart/2005/8/layout/bProcess3"/>
    <dgm:cxn modelId="{C4F4E579-6726-4A2D-B8A1-95EA8F0BE9C6}" type="presOf" srcId="{D4337574-07E3-4AE1-A2A7-1A0A18F0B86A}" destId="{1DD698B6-A291-4DFB-9C49-DAB808C698E3}" srcOrd="0" destOrd="0" presId="urn:microsoft.com/office/officeart/2005/8/layout/bProcess3"/>
    <dgm:cxn modelId="{373E852E-3AC4-4966-BF8D-20A934B10556}" srcId="{6D13C83C-E0B2-4B24-ACF1-FC01D82F1B9E}" destId="{503A9F34-4136-4A35-A60F-D3984CA44DFA}" srcOrd="1" destOrd="0" parTransId="{DDB15BA6-EBAA-479A-87C7-C091D99EE66F}" sibTransId="{B8E8E734-DE3E-4AAE-8D85-70FBCB9B1CE1}"/>
    <dgm:cxn modelId="{7CAC258A-6E00-444A-998F-85CE0B70E45A}" type="presOf" srcId="{1E64C3F1-AF6F-464A-BB9D-E687FE6F13E1}" destId="{A3CF5B6E-DB9E-40BB-927E-56E41FC1AEE6}" srcOrd="0" destOrd="0" presId="urn:microsoft.com/office/officeart/2005/8/layout/bProcess3"/>
    <dgm:cxn modelId="{9ABBEB72-A92B-428F-A50B-9B6FDAB09E1A}" type="presOf" srcId="{611559A8-0204-41D2-8756-27A64E3CD031}" destId="{956767A3-315B-4337-A62C-BF1E368C18E6}" srcOrd="1" destOrd="0" presId="urn:microsoft.com/office/officeart/2005/8/layout/bProcess3"/>
    <dgm:cxn modelId="{9D8B5952-0674-4698-B2C4-D21666FDE07A}" srcId="{6D13C83C-E0B2-4B24-ACF1-FC01D82F1B9E}" destId="{DBC4A6AA-842A-420F-83E7-AEEBEF5D9D6A}" srcOrd="5" destOrd="0" parTransId="{0FD139C5-5C4E-495D-A45A-73CAF6DF996A}" sibTransId="{CB6E3A46-130F-496E-9502-78E343E7D6AA}"/>
    <dgm:cxn modelId="{BF5E2A39-4FF1-48A6-97E5-CAEF98291ECE}" srcId="{6D13C83C-E0B2-4B24-ACF1-FC01D82F1B9E}" destId="{20BDDA0B-13CE-4808-93B8-A6C45E930698}" srcOrd="3" destOrd="0" parTransId="{8DBD41AA-2271-4996-AD3C-08FC21B0873E}" sibTransId="{FBC4A423-44D3-4FC5-A704-B93399DE9E54}"/>
    <dgm:cxn modelId="{765BC285-BAC8-460F-B0BD-338EE799DD1A}" srcId="{6D13C83C-E0B2-4B24-ACF1-FC01D82F1B9E}" destId="{1E64C3F1-AF6F-464A-BB9D-E687FE6F13E1}" srcOrd="4" destOrd="0" parTransId="{002088F1-6D55-4068-8F0F-0E8E68F99F57}" sibTransId="{A2A7F9B0-43F9-4833-B9AA-AE25446E9A31}"/>
    <dgm:cxn modelId="{D6396F3A-778A-4A2B-98D0-079CE7A52340}" type="presOf" srcId="{FBC4A423-44D3-4FC5-A704-B93399DE9E54}" destId="{A341E957-F75E-4332-8B9D-FE08CD7D826D}" srcOrd="1" destOrd="0" presId="urn:microsoft.com/office/officeart/2005/8/layout/bProcess3"/>
    <dgm:cxn modelId="{C3AC3467-BC15-4134-984A-44B45EE20601}" type="presOf" srcId="{B8E8E734-DE3E-4AAE-8D85-70FBCB9B1CE1}" destId="{D3DAC922-6AEC-40DB-8E0B-C6812DA739A2}" srcOrd="0" destOrd="0" presId="urn:microsoft.com/office/officeart/2005/8/layout/bProcess3"/>
    <dgm:cxn modelId="{B42BED36-7ECE-44D1-8669-4C52DF1CA0E9}" type="presOf" srcId="{D4337574-07E3-4AE1-A2A7-1A0A18F0B86A}" destId="{9EC9C85A-5AB1-4C87-809E-67031989C69F}" srcOrd="1" destOrd="0" presId="urn:microsoft.com/office/officeart/2005/8/layout/bProcess3"/>
    <dgm:cxn modelId="{110CDB01-415F-4184-9EC8-E54289A22EEC}" type="presOf" srcId="{DBC4A6AA-842A-420F-83E7-AEEBEF5D9D6A}" destId="{B317E71C-1E16-4B46-8A57-988AA957A8F8}" srcOrd="0" destOrd="0" presId="urn:microsoft.com/office/officeart/2005/8/layout/bProcess3"/>
    <dgm:cxn modelId="{29689F06-8E15-43A6-BB4D-DD3F661BC333}" srcId="{6D13C83C-E0B2-4B24-ACF1-FC01D82F1B9E}" destId="{112E4856-A3BC-4F88-A20F-FBD3C99CC3EE}" srcOrd="0" destOrd="0" parTransId="{71C3FD12-A4B5-44DA-95CB-1174B6403ECE}" sibTransId="{611559A8-0204-41D2-8756-27A64E3CD031}"/>
    <dgm:cxn modelId="{4FBCEA7D-C4AC-46D0-9570-4BCE23B8680D}" type="presOf" srcId="{6D13C83C-E0B2-4B24-ACF1-FC01D82F1B9E}" destId="{94A712FD-01EC-47D1-B42A-165ED6026488}" srcOrd="0" destOrd="0" presId="urn:microsoft.com/office/officeart/2005/8/layout/bProcess3"/>
    <dgm:cxn modelId="{F4B2559C-BAAA-4A26-8B67-DE80578F56AF}" type="presOf" srcId="{427AB510-D14C-47AA-A44C-91629C13E3A8}" destId="{E2B8A963-B077-4864-ADD6-B76B12D75E55}" srcOrd="0" destOrd="0" presId="urn:microsoft.com/office/officeart/2005/8/layout/bProcess3"/>
    <dgm:cxn modelId="{B40A7758-3176-4111-B826-9A775DE4490B}" type="presOf" srcId="{A2A7F9B0-43F9-4833-B9AA-AE25446E9A31}" destId="{DC910825-435B-46DD-BD23-67BB418FEF54}" srcOrd="1" destOrd="0" presId="urn:microsoft.com/office/officeart/2005/8/layout/bProcess3"/>
    <dgm:cxn modelId="{D8EBBDF9-8E5E-4E9D-BF6A-F821604ED2BE}" type="presParOf" srcId="{94A712FD-01EC-47D1-B42A-165ED6026488}" destId="{27A68FCA-2425-4570-A7AD-C34B40E92D30}" srcOrd="0" destOrd="0" presId="urn:microsoft.com/office/officeart/2005/8/layout/bProcess3"/>
    <dgm:cxn modelId="{FBF6BD12-B4E1-4B8B-A1B2-270838AA201D}" type="presParOf" srcId="{94A712FD-01EC-47D1-B42A-165ED6026488}" destId="{FC35AFC8-892E-4BC3-8D24-84C6F3B45642}" srcOrd="1" destOrd="0" presId="urn:microsoft.com/office/officeart/2005/8/layout/bProcess3"/>
    <dgm:cxn modelId="{06AA0556-2FE2-4A8C-AE19-96DE5048AA9D}" type="presParOf" srcId="{FC35AFC8-892E-4BC3-8D24-84C6F3B45642}" destId="{956767A3-315B-4337-A62C-BF1E368C18E6}" srcOrd="0" destOrd="0" presId="urn:microsoft.com/office/officeart/2005/8/layout/bProcess3"/>
    <dgm:cxn modelId="{FA514F2C-5561-411F-825F-EF312A38370C}" type="presParOf" srcId="{94A712FD-01EC-47D1-B42A-165ED6026488}" destId="{3A8BDF58-5B92-4C59-94EA-FA992DD2A043}" srcOrd="2" destOrd="0" presId="urn:microsoft.com/office/officeart/2005/8/layout/bProcess3"/>
    <dgm:cxn modelId="{CDA3AB80-9188-486A-8CF3-6DDB8D1A6F71}" type="presParOf" srcId="{94A712FD-01EC-47D1-B42A-165ED6026488}" destId="{D3DAC922-6AEC-40DB-8E0B-C6812DA739A2}" srcOrd="3" destOrd="0" presId="urn:microsoft.com/office/officeart/2005/8/layout/bProcess3"/>
    <dgm:cxn modelId="{1B8C5986-7C5A-4B24-BE7B-A6D452996E7A}" type="presParOf" srcId="{D3DAC922-6AEC-40DB-8E0B-C6812DA739A2}" destId="{8A0D8E4A-AE7B-4ABC-8F9E-2ECA16D0FF6D}" srcOrd="0" destOrd="0" presId="urn:microsoft.com/office/officeart/2005/8/layout/bProcess3"/>
    <dgm:cxn modelId="{1CB56D2A-EF13-4A01-90D2-C51186A38360}" type="presParOf" srcId="{94A712FD-01EC-47D1-B42A-165ED6026488}" destId="{E2B8A963-B077-4864-ADD6-B76B12D75E55}" srcOrd="4" destOrd="0" presId="urn:microsoft.com/office/officeart/2005/8/layout/bProcess3"/>
    <dgm:cxn modelId="{EA3178A6-22DA-4607-B30D-F251EBBF4477}" type="presParOf" srcId="{94A712FD-01EC-47D1-B42A-165ED6026488}" destId="{1DD698B6-A291-4DFB-9C49-DAB808C698E3}" srcOrd="5" destOrd="0" presId="urn:microsoft.com/office/officeart/2005/8/layout/bProcess3"/>
    <dgm:cxn modelId="{D5211A13-CB93-493D-A515-308F790CC91E}" type="presParOf" srcId="{1DD698B6-A291-4DFB-9C49-DAB808C698E3}" destId="{9EC9C85A-5AB1-4C87-809E-67031989C69F}" srcOrd="0" destOrd="0" presId="urn:microsoft.com/office/officeart/2005/8/layout/bProcess3"/>
    <dgm:cxn modelId="{720A9967-7115-4BA7-BA4C-3BDA313A79ED}" type="presParOf" srcId="{94A712FD-01EC-47D1-B42A-165ED6026488}" destId="{43B1B138-A7B1-4CFD-9330-83CF3379BE16}" srcOrd="6" destOrd="0" presId="urn:microsoft.com/office/officeart/2005/8/layout/bProcess3"/>
    <dgm:cxn modelId="{2F13633A-B4BD-4522-A4C0-638E398B7C81}" type="presParOf" srcId="{94A712FD-01EC-47D1-B42A-165ED6026488}" destId="{C94A4483-4696-4903-A3A5-9BE758227EFA}" srcOrd="7" destOrd="0" presId="urn:microsoft.com/office/officeart/2005/8/layout/bProcess3"/>
    <dgm:cxn modelId="{F9B54A94-BE33-4899-B94A-8611F50CAC61}" type="presParOf" srcId="{C94A4483-4696-4903-A3A5-9BE758227EFA}" destId="{A341E957-F75E-4332-8B9D-FE08CD7D826D}" srcOrd="0" destOrd="0" presId="urn:microsoft.com/office/officeart/2005/8/layout/bProcess3"/>
    <dgm:cxn modelId="{A21BD30F-33CF-41A2-9A87-F3F7FB1A615C}" type="presParOf" srcId="{94A712FD-01EC-47D1-B42A-165ED6026488}" destId="{A3CF5B6E-DB9E-40BB-927E-56E41FC1AEE6}" srcOrd="8" destOrd="0" presId="urn:microsoft.com/office/officeart/2005/8/layout/bProcess3"/>
    <dgm:cxn modelId="{04AACB38-0978-4C93-95D1-913498FF173B}" type="presParOf" srcId="{94A712FD-01EC-47D1-B42A-165ED6026488}" destId="{5F9ACBFB-7777-44F2-88A4-258301B7E8DA}" srcOrd="9" destOrd="0" presId="urn:microsoft.com/office/officeart/2005/8/layout/bProcess3"/>
    <dgm:cxn modelId="{85258932-AF1E-4B81-98AE-561886B54000}" type="presParOf" srcId="{5F9ACBFB-7777-44F2-88A4-258301B7E8DA}" destId="{DC910825-435B-46DD-BD23-67BB418FEF54}" srcOrd="0" destOrd="0" presId="urn:microsoft.com/office/officeart/2005/8/layout/bProcess3"/>
    <dgm:cxn modelId="{CA7E5A6F-5FE5-453B-A328-FFEAF83B2B12}" type="presParOf" srcId="{94A712FD-01EC-47D1-B42A-165ED6026488}" destId="{B317E71C-1E16-4B46-8A57-988AA957A8F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3C83C-E0B2-4B24-ACF1-FC01D82F1B9E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B50A3-03ED-41DB-AD90-623085305B21}">
      <dgm:prSet custT="1"/>
      <dgm:spPr>
        <a:xfrm>
          <a:off x="1066354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Input Image</a:t>
          </a:r>
        </a:p>
      </dgm:t>
    </dgm:pt>
    <dgm:pt modelId="{782773F7-2F52-4356-A7CD-64E155F80469}" type="parTrans" cxnId="{D70A411C-D91B-4CD4-912D-6D9539C161C3}">
      <dgm:prSet/>
      <dgm:spPr/>
      <dgm:t>
        <a:bodyPr/>
        <a:lstStyle/>
        <a:p>
          <a:endParaRPr lang="en-US"/>
        </a:p>
      </dgm:t>
    </dgm:pt>
    <dgm:pt modelId="{68330ED7-785F-4633-8B1E-E5C78B69B4FF}" type="sibTrans" cxnId="{D70A411C-D91B-4CD4-912D-6D9539C161C3}">
      <dgm:prSet/>
      <dgm:spPr>
        <a:xfrm>
          <a:off x="3554839" y="3674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DC5A94-FBD2-48A5-8AEF-082D5A570E6A}">
      <dgm:prSet custT="1"/>
      <dgm:spPr>
        <a:xfrm>
          <a:off x="4202650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Convert RGB to Grayscale</a:t>
          </a:r>
        </a:p>
      </dgm:t>
    </dgm:pt>
    <dgm:pt modelId="{E9C2FFAA-3DC2-4C4D-999D-C60190D05BD3}" type="parTrans" cxnId="{09F6B2CB-24BE-4DEC-8892-6B7C476720BD}">
      <dgm:prSet/>
      <dgm:spPr/>
      <dgm:t>
        <a:bodyPr/>
        <a:lstStyle/>
        <a:p>
          <a:endParaRPr lang="en-US"/>
        </a:p>
      </dgm:t>
    </dgm:pt>
    <dgm:pt modelId="{9DE3AF2C-E38A-4915-AD5E-B8447D72F4C9}" type="sibTrans" cxnId="{09F6B2CB-24BE-4DEC-8892-6B7C476720BD}">
      <dgm:prSet/>
      <dgm:spPr>
        <a:xfrm>
          <a:off x="6691135" y="3674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F663C11-7CD5-49F4-A645-426D84BE3B2F}">
      <dgm:prSet custT="1"/>
      <dgm:spPr>
        <a:xfrm>
          <a:off x="1066354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Warp Perspective</a:t>
          </a:r>
        </a:p>
      </dgm:t>
    </dgm:pt>
    <dgm:pt modelId="{16426AB5-7DB4-4489-87E0-F71C8D9A2E85}" type="parTrans" cxnId="{BF53727B-4A98-41A1-8450-89776999CE73}">
      <dgm:prSet/>
      <dgm:spPr/>
      <dgm:t>
        <a:bodyPr/>
        <a:lstStyle/>
        <a:p>
          <a:endParaRPr lang="en-US"/>
        </a:p>
      </dgm:t>
    </dgm:pt>
    <dgm:pt modelId="{024AA063-95D6-4860-9E6D-F599F8B7CF3E}" type="sibTrans" cxnId="{BF53727B-4A98-41A1-8450-89776999CE73}">
      <dgm:prSet/>
      <dgm:spPr>
        <a:xfrm>
          <a:off x="3554839" y="4520064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E55FB59-695E-4A0B-844B-4A76518D89D9}">
      <dgm:prSet custT="1"/>
      <dgm:spPr>
        <a:xfrm>
          <a:off x="4202650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Applying</a:t>
          </a:r>
          <a:r>
            <a:rPr lang="en-US" sz="2200" b="1" baseline="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Threshold</a:t>
          </a:r>
          <a:endParaRPr lang="en-US" sz="2200" b="1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F1BFE48-7B3C-4A97-B31D-B0EF881178EC}" type="parTrans" cxnId="{B852EF5C-DD45-4C80-9A04-E84EC9F51069}">
      <dgm:prSet/>
      <dgm:spPr/>
      <dgm:t>
        <a:bodyPr/>
        <a:lstStyle/>
        <a:p>
          <a:endParaRPr lang="en-US"/>
        </a:p>
      </dgm:t>
    </dgm:pt>
    <dgm:pt modelId="{A9145B43-9A43-45E6-95F3-7FAB8CC6B667}" type="sibTrans" cxnId="{B852EF5C-DD45-4C80-9A04-E84EC9F51069}">
      <dgm:prSet/>
      <dgm:spPr>
        <a:xfrm>
          <a:off x="6691135" y="4520064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D7BBE0D-0B5D-4D59-BFE7-5A52EE7AC7E9}">
      <dgm:prSet custT="1"/>
      <dgm:spPr>
        <a:xfrm>
          <a:off x="7338946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Calculate Result &amp; Display</a:t>
          </a:r>
        </a:p>
      </dgm:t>
    </dgm:pt>
    <dgm:pt modelId="{28D7F71D-E7E4-41A2-BD8A-4C0BB8D107E6}" type="parTrans" cxnId="{63475376-6DD1-42EF-A538-E2581B656FCF}">
      <dgm:prSet/>
      <dgm:spPr/>
      <dgm:t>
        <a:bodyPr/>
        <a:lstStyle/>
        <a:p>
          <a:endParaRPr lang="en-US"/>
        </a:p>
      </dgm:t>
    </dgm:pt>
    <dgm:pt modelId="{DFF75E56-86DA-4077-BBCF-B5786940C9A8}" type="sibTrans" cxnId="{63475376-6DD1-42EF-A538-E2581B656FCF}">
      <dgm:prSet/>
      <dgm:spPr/>
      <dgm:t>
        <a:bodyPr/>
        <a:lstStyle/>
        <a:p>
          <a:endParaRPr lang="en-US"/>
        </a:p>
      </dgm:t>
    </dgm:pt>
    <dgm:pt modelId="{EC5FE3E1-F17B-413F-B2AD-80159F895CC5}">
      <dgm:prSet custT="1"/>
      <dgm:spPr>
        <a:xfrm>
          <a:off x="1066354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Biggest Rectangle &amp; it’s Corner Point</a:t>
          </a:r>
        </a:p>
      </dgm:t>
    </dgm:pt>
    <dgm:pt modelId="{D48C7B01-75EC-40FF-8A8A-216835FF5C23}" type="sibTrans" cxnId="{7D53F9A3-376D-4672-AE46-612A74A50CED}">
      <dgm:prSet/>
      <dgm:spPr>
        <a:xfrm rot="5400000">
          <a:off x="1999149" y="34694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494A764-FD51-42D6-BF71-68FB2451201B}" type="parTrans" cxnId="{7D53F9A3-376D-4672-AE46-612A74A50CED}">
      <dgm:prSet/>
      <dgm:spPr/>
      <dgm:t>
        <a:bodyPr/>
        <a:lstStyle/>
        <a:p>
          <a:endParaRPr lang="en-US"/>
        </a:p>
      </dgm:t>
    </dgm:pt>
    <dgm:pt modelId="{FBA9AB5A-3F2A-4FA9-9DF3-481EC7C1ECB1}">
      <dgm:prSet custT="1"/>
      <dgm:spPr>
        <a:xfrm>
          <a:off x="7338946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Detection</a:t>
          </a:r>
        </a:p>
      </dgm:t>
    </dgm:pt>
    <dgm:pt modelId="{5582EDFA-6A97-47A8-8FFE-F9A155E128DA}" type="sibTrans" cxnId="{9DCD7BCA-2E16-4075-A323-E996B724BCAB}">
      <dgm:prSet/>
      <dgm:spPr>
        <a:xfrm rot="10800000">
          <a:off x="6716051" y="24437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A03BAB8-2EDB-47B9-AEC1-D815EC2F16F1}" type="parTrans" cxnId="{9DCD7BCA-2E16-4075-A323-E996B724BCAB}">
      <dgm:prSet/>
      <dgm:spPr/>
      <dgm:t>
        <a:bodyPr/>
        <a:lstStyle/>
        <a:p>
          <a:endParaRPr lang="en-US"/>
        </a:p>
      </dgm:t>
    </dgm:pt>
    <dgm:pt modelId="{9B3FF59C-2D1A-4FA5-B45A-708F81599F4E}">
      <dgm:prSet custT="1"/>
      <dgm:spPr>
        <a:xfrm>
          <a:off x="4202650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Contour Detection</a:t>
          </a:r>
        </a:p>
      </dgm:t>
    </dgm:pt>
    <dgm:pt modelId="{AF83549C-4B95-467C-AD8D-641B571F2E8B}" type="parTrans" cxnId="{764D480E-4F8A-4F68-BE20-453D1025D340}">
      <dgm:prSet/>
      <dgm:spPr/>
      <dgm:t>
        <a:bodyPr/>
        <a:lstStyle/>
        <a:p>
          <a:endParaRPr lang="en-US"/>
        </a:p>
      </dgm:t>
    </dgm:pt>
    <dgm:pt modelId="{329AE742-DD67-4DD6-B211-561645F19276}" type="sibTrans" cxnId="{764D480E-4F8A-4F68-BE20-453D1025D340}">
      <dgm:prSet/>
      <dgm:spPr>
        <a:xfrm rot="10800000">
          <a:off x="3579755" y="24437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729A0E4-007F-48EC-8CAF-D81647BE3A20}">
      <dgm:prSet custT="1"/>
      <dgm:spPr>
        <a:xfrm>
          <a:off x="7338946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Smoothing Image</a:t>
          </a:r>
        </a:p>
      </dgm:t>
    </dgm:pt>
    <dgm:pt modelId="{AECB4144-72A9-4A93-B7DB-389B5468C949}" type="parTrans" cxnId="{1A5265A0-BF8E-40E1-93C1-7AB7CA9AEBDB}">
      <dgm:prSet/>
      <dgm:spPr/>
      <dgm:t>
        <a:bodyPr/>
        <a:lstStyle/>
        <a:p>
          <a:endParaRPr lang="en-US"/>
        </a:p>
      </dgm:t>
    </dgm:pt>
    <dgm:pt modelId="{2F4D78C0-4F91-4C94-B630-220C0F4811C7}" type="sibTrans" cxnId="{1A5265A0-BF8E-40E1-93C1-7AB7CA9AEBDB}">
      <dgm:prSet/>
      <dgm:spPr>
        <a:xfrm rot="5400000">
          <a:off x="8271741" y="13931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C258800-118B-4BE4-925C-668EF897C873}" type="pres">
      <dgm:prSet presAssocID="{6D13C83C-E0B2-4B24-ACF1-FC01D82F1B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D5E8BD-E0BC-4E08-82FF-E265622E90B2}" type="pres">
      <dgm:prSet presAssocID="{143B50A3-03ED-41DB-AD90-623085305B21}" presName="node" presStyleLbl="node1" presStyleIdx="0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A5B0-4676-49BF-A898-6C4812850252}" type="pres">
      <dgm:prSet presAssocID="{68330ED7-785F-4633-8B1E-E5C78B69B4FF}" presName="sibTrans" presStyleLbl="sibTrans2D1" presStyleIdx="0" presStyleCnt="8"/>
      <dgm:spPr/>
      <dgm:t>
        <a:bodyPr/>
        <a:lstStyle/>
        <a:p>
          <a:endParaRPr lang="en-US"/>
        </a:p>
      </dgm:t>
    </dgm:pt>
    <dgm:pt modelId="{D99692A1-C497-418F-859A-1CB69902DA5B}" type="pres">
      <dgm:prSet presAssocID="{68330ED7-785F-4633-8B1E-E5C78B69B4FF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87FD1B61-8EF7-4BEC-B624-30764DCB9286}" type="pres">
      <dgm:prSet presAssocID="{C8DC5A94-FBD2-48A5-8AEF-082D5A570E6A}" presName="node" presStyleLbl="node1" presStyleIdx="1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47370-B250-4724-9A84-739367A5A150}" type="pres">
      <dgm:prSet presAssocID="{9DE3AF2C-E38A-4915-AD5E-B8447D72F4C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7E14D5C4-31BB-42C7-875E-0FDB126FB469}" type="pres">
      <dgm:prSet presAssocID="{9DE3AF2C-E38A-4915-AD5E-B8447D72F4C9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B4806CA8-CF5A-4701-8FE6-53057DBAD57F}" type="pres">
      <dgm:prSet presAssocID="{C729A0E4-007F-48EC-8CAF-D81647BE3A20}" presName="node" presStyleLbl="node1" presStyleIdx="2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E8919-19FF-420F-8AAB-A772FEE541B6}" type="pres">
      <dgm:prSet presAssocID="{2F4D78C0-4F91-4C94-B630-220C0F4811C7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E7F985C-B3B7-4DEC-8B11-EDB871ABFE55}" type="pres">
      <dgm:prSet presAssocID="{2F4D78C0-4F91-4C94-B630-220C0F4811C7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6DB91D6-D1CA-45DC-9789-BF61FBA5EE76}" type="pres">
      <dgm:prSet presAssocID="{FBA9AB5A-3F2A-4FA9-9DF3-481EC7C1ECB1}" presName="node" presStyleLbl="node1" presStyleIdx="3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57F4F-4474-4C1E-A4FA-6FDC8715884B}" type="pres">
      <dgm:prSet presAssocID="{5582EDFA-6A97-47A8-8FFE-F9A155E128D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4BE1010-15EC-4781-87B7-AE44008F8490}" type="pres">
      <dgm:prSet presAssocID="{5582EDFA-6A97-47A8-8FFE-F9A155E128D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DF759B7D-0DF0-44E7-A536-D8BDABE67DE1}" type="pres">
      <dgm:prSet presAssocID="{9B3FF59C-2D1A-4FA5-B45A-708F81599F4E}" presName="node" presStyleLbl="node1" presStyleIdx="4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2F196-A5D8-4B9E-9F11-6B1F57A81BD6}" type="pres">
      <dgm:prSet presAssocID="{329AE742-DD67-4DD6-B211-561645F19276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345C87E-4003-464E-9489-5FE73CB251CD}" type="pres">
      <dgm:prSet presAssocID="{329AE742-DD67-4DD6-B211-561645F19276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1F3C2747-A716-48B0-BE1F-210DB61D1D43}" type="pres">
      <dgm:prSet presAssocID="{EC5FE3E1-F17B-413F-B2AD-80159F895CC5}" presName="node" presStyleLbl="node1" presStyleIdx="5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A730E-9854-4610-A19A-3F1947B01F4B}" type="pres">
      <dgm:prSet presAssocID="{D48C7B01-75EC-40FF-8A8A-216835FF5C2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84C2279D-DE12-45D7-BB08-4CA0847C8148}" type="pres">
      <dgm:prSet presAssocID="{D48C7B01-75EC-40FF-8A8A-216835FF5C23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08CEB567-E15F-4A61-A84E-4E9B26FA4609}" type="pres">
      <dgm:prSet presAssocID="{1F663C11-7CD5-49F4-A645-426D84BE3B2F}" presName="node" presStyleLbl="node1" presStyleIdx="6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ECF29-EDDB-43C7-AA48-C7EC2521943F}" type="pres">
      <dgm:prSet presAssocID="{024AA063-95D6-4860-9E6D-F599F8B7CF3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2BCADAE5-7CC2-4EAE-BBC4-82864F6A2AEC}" type="pres">
      <dgm:prSet presAssocID="{024AA063-95D6-4860-9E6D-F599F8B7CF3E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E4E49CD1-313E-418A-B24F-0DF9341FA058}" type="pres">
      <dgm:prSet presAssocID="{8E55FB59-695E-4A0B-844B-4A76518D89D9}" presName="node" presStyleLbl="node1" presStyleIdx="7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717D3-8DFB-4B4F-8294-71154DE050C3}" type="pres">
      <dgm:prSet presAssocID="{A9145B43-9A43-45E6-95F3-7FAB8CC6B66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BC3D143D-DE5D-4E4D-88C4-37A1B1BAFB5E}" type="pres">
      <dgm:prSet presAssocID="{A9145B43-9A43-45E6-95F3-7FAB8CC6B66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168DC43D-ECF9-4C04-B2D0-76908EF2BD43}" type="pres">
      <dgm:prSet presAssocID="{1D7BBE0D-0B5D-4D59-BFE7-5A52EE7AC7E9}" presName="node" presStyleLbl="node1" presStyleIdx="8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DDB2A-1EA8-4E73-AE1E-B655BA03C305}" type="presOf" srcId="{6D13C83C-E0B2-4B24-ACF1-FC01D82F1B9E}" destId="{4C258800-118B-4BE4-925C-668EF897C873}" srcOrd="0" destOrd="0" presId="urn:microsoft.com/office/officeart/2005/8/layout/process5"/>
    <dgm:cxn modelId="{D30793F3-C1FD-4ECF-8C76-874B0F2D828D}" type="presOf" srcId="{2F4D78C0-4F91-4C94-B630-220C0F4811C7}" destId="{2E7F985C-B3B7-4DEC-8B11-EDB871ABFE55}" srcOrd="1" destOrd="0" presId="urn:microsoft.com/office/officeart/2005/8/layout/process5"/>
    <dgm:cxn modelId="{1A5265A0-BF8E-40E1-93C1-7AB7CA9AEBDB}" srcId="{6D13C83C-E0B2-4B24-ACF1-FC01D82F1B9E}" destId="{C729A0E4-007F-48EC-8CAF-D81647BE3A20}" srcOrd="2" destOrd="0" parTransId="{AECB4144-72A9-4A93-B7DB-389B5468C949}" sibTransId="{2F4D78C0-4F91-4C94-B630-220C0F4811C7}"/>
    <dgm:cxn modelId="{DF8AE683-602B-40B8-B56D-877129975D12}" type="presOf" srcId="{FBA9AB5A-3F2A-4FA9-9DF3-481EC7C1ECB1}" destId="{B6DB91D6-D1CA-45DC-9789-BF61FBA5EE76}" srcOrd="0" destOrd="0" presId="urn:microsoft.com/office/officeart/2005/8/layout/process5"/>
    <dgm:cxn modelId="{6710B4EC-04B1-47F2-B140-9A2621956FD6}" type="presOf" srcId="{2F4D78C0-4F91-4C94-B630-220C0F4811C7}" destId="{9DBE8919-19FF-420F-8AAB-A772FEE541B6}" srcOrd="0" destOrd="0" presId="urn:microsoft.com/office/officeart/2005/8/layout/process5"/>
    <dgm:cxn modelId="{CE209A60-5147-483F-B87F-2EB6D500BF21}" type="presOf" srcId="{329AE742-DD67-4DD6-B211-561645F19276}" destId="{5345C87E-4003-464E-9489-5FE73CB251CD}" srcOrd="1" destOrd="0" presId="urn:microsoft.com/office/officeart/2005/8/layout/process5"/>
    <dgm:cxn modelId="{9DCD7BCA-2E16-4075-A323-E996B724BCAB}" srcId="{6D13C83C-E0B2-4B24-ACF1-FC01D82F1B9E}" destId="{FBA9AB5A-3F2A-4FA9-9DF3-481EC7C1ECB1}" srcOrd="3" destOrd="0" parTransId="{8A03BAB8-2EDB-47B9-AEC1-D815EC2F16F1}" sibTransId="{5582EDFA-6A97-47A8-8FFE-F9A155E128DA}"/>
    <dgm:cxn modelId="{D00D3B95-9E14-49C7-8164-161E5F7BFB77}" type="presOf" srcId="{9DE3AF2C-E38A-4915-AD5E-B8447D72F4C9}" destId="{7E14D5C4-31BB-42C7-875E-0FDB126FB469}" srcOrd="1" destOrd="0" presId="urn:microsoft.com/office/officeart/2005/8/layout/process5"/>
    <dgm:cxn modelId="{BF53727B-4A98-41A1-8450-89776999CE73}" srcId="{6D13C83C-E0B2-4B24-ACF1-FC01D82F1B9E}" destId="{1F663C11-7CD5-49F4-A645-426D84BE3B2F}" srcOrd="6" destOrd="0" parTransId="{16426AB5-7DB4-4489-87E0-F71C8D9A2E85}" sibTransId="{024AA063-95D6-4860-9E6D-F599F8B7CF3E}"/>
    <dgm:cxn modelId="{1E11ABFB-5EF6-4F8F-A4A8-2A29386DDB3A}" type="presOf" srcId="{C729A0E4-007F-48EC-8CAF-D81647BE3A20}" destId="{B4806CA8-CF5A-4701-8FE6-53057DBAD57F}" srcOrd="0" destOrd="0" presId="urn:microsoft.com/office/officeart/2005/8/layout/process5"/>
    <dgm:cxn modelId="{014EA208-EAF6-4CA4-A724-E089F9391234}" type="presOf" srcId="{5582EDFA-6A97-47A8-8FFE-F9A155E128DA}" destId="{4C957F4F-4474-4C1E-A4FA-6FDC8715884B}" srcOrd="0" destOrd="0" presId="urn:microsoft.com/office/officeart/2005/8/layout/process5"/>
    <dgm:cxn modelId="{09F6B2CB-24BE-4DEC-8892-6B7C476720BD}" srcId="{6D13C83C-E0B2-4B24-ACF1-FC01D82F1B9E}" destId="{C8DC5A94-FBD2-48A5-8AEF-082D5A570E6A}" srcOrd="1" destOrd="0" parTransId="{E9C2FFAA-3DC2-4C4D-999D-C60190D05BD3}" sibTransId="{9DE3AF2C-E38A-4915-AD5E-B8447D72F4C9}"/>
    <dgm:cxn modelId="{225B248E-240D-46A4-B36B-926EA3D8A556}" type="presOf" srcId="{D48C7B01-75EC-40FF-8A8A-216835FF5C23}" destId="{F01A730E-9854-4610-A19A-3F1947B01F4B}" srcOrd="0" destOrd="0" presId="urn:microsoft.com/office/officeart/2005/8/layout/process5"/>
    <dgm:cxn modelId="{764D480E-4F8A-4F68-BE20-453D1025D340}" srcId="{6D13C83C-E0B2-4B24-ACF1-FC01D82F1B9E}" destId="{9B3FF59C-2D1A-4FA5-B45A-708F81599F4E}" srcOrd="4" destOrd="0" parTransId="{AF83549C-4B95-467C-AD8D-641B571F2E8B}" sibTransId="{329AE742-DD67-4DD6-B211-561645F19276}"/>
    <dgm:cxn modelId="{C76AAFAC-E783-4F85-8466-AC2F5C2AAE5F}" type="presOf" srcId="{024AA063-95D6-4860-9E6D-F599F8B7CF3E}" destId="{2BCADAE5-7CC2-4EAE-BBC4-82864F6A2AEC}" srcOrd="1" destOrd="0" presId="urn:microsoft.com/office/officeart/2005/8/layout/process5"/>
    <dgm:cxn modelId="{AFDB810B-2E20-4642-ADF9-726426614B94}" type="presOf" srcId="{D48C7B01-75EC-40FF-8A8A-216835FF5C23}" destId="{84C2279D-DE12-45D7-BB08-4CA0847C8148}" srcOrd="1" destOrd="0" presId="urn:microsoft.com/office/officeart/2005/8/layout/process5"/>
    <dgm:cxn modelId="{7B0246BA-FF63-4611-9C8D-2305AAC7CDE5}" type="presOf" srcId="{9DE3AF2C-E38A-4915-AD5E-B8447D72F4C9}" destId="{AFA47370-B250-4724-9A84-739367A5A150}" srcOrd="0" destOrd="0" presId="urn:microsoft.com/office/officeart/2005/8/layout/process5"/>
    <dgm:cxn modelId="{C8440706-CA46-42C5-92CB-A3E23759B325}" type="presOf" srcId="{68330ED7-785F-4633-8B1E-E5C78B69B4FF}" destId="{8956A5B0-4676-49BF-A898-6C4812850252}" srcOrd="0" destOrd="0" presId="urn:microsoft.com/office/officeart/2005/8/layout/process5"/>
    <dgm:cxn modelId="{3C626A59-30F8-4462-8381-CEB5F1AFD3CE}" type="presOf" srcId="{9B3FF59C-2D1A-4FA5-B45A-708F81599F4E}" destId="{DF759B7D-0DF0-44E7-A536-D8BDABE67DE1}" srcOrd="0" destOrd="0" presId="urn:microsoft.com/office/officeart/2005/8/layout/process5"/>
    <dgm:cxn modelId="{B93321A8-31FD-4969-86D1-7D27770E977C}" type="presOf" srcId="{5582EDFA-6A97-47A8-8FFE-F9A155E128DA}" destId="{34BE1010-15EC-4781-87B7-AE44008F8490}" srcOrd="1" destOrd="0" presId="urn:microsoft.com/office/officeart/2005/8/layout/process5"/>
    <dgm:cxn modelId="{22618F9D-3438-42EA-8A0E-839F908134C1}" type="presOf" srcId="{EC5FE3E1-F17B-413F-B2AD-80159F895CC5}" destId="{1F3C2747-A716-48B0-BE1F-210DB61D1D43}" srcOrd="0" destOrd="0" presId="urn:microsoft.com/office/officeart/2005/8/layout/process5"/>
    <dgm:cxn modelId="{7D53F9A3-376D-4672-AE46-612A74A50CED}" srcId="{6D13C83C-E0B2-4B24-ACF1-FC01D82F1B9E}" destId="{EC5FE3E1-F17B-413F-B2AD-80159F895CC5}" srcOrd="5" destOrd="0" parTransId="{E494A764-FD51-42D6-BF71-68FB2451201B}" sibTransId="{D48C7B01-75EC-40FF-8A8A-216835FF5C23}"/>
    <dgm:cxn modelId="{5DD32491-4320-4324-A5BF-27680292AFFE}" type="presOf" srcId="{A9145B43-9A43-45E6-95F3-7FAB8CC6B667}" destId="{BC3D143D-DE5D-4E4D-88C4-37A1B1BAFB5E}" srcOrd="1" destOrd="0" presId="urn:microsoft.com/office/officeart/2005/8/layout/process5"/>
    <dgm:cxn modelId="{09DC9E63-00F0-48AB-B98A-30940E3F41B1}" type="presOf" srcId="{1D7BBE0D-0B5D-4D59-BFE7-5A52EE7AC7E9}" destId="{168DC43D-ECF9-4C04-B2D0-76908EF2BD43}" srcOrd="0" destOrd="0" presId="urn:microsoft.com/office/officeart/2005/8/layout/process5"/>
    <dgm:cxn modelId="{518D6C9C-E97F-4BC9-A95F-1DFF9291F8C0}" type="presOf" srcId="{329AE742-DD67-4DD6-B211-561645F19276}" destId="{50A2F196-A5D8-4B9E-9F11-6B1F57A81BD6}" srcOrd="0" destOrd="0" presId="urn:microsoft.com/office/officeart/2005/8/layout/process5"/>
    <dgm:cxn modelId="{3DA7B9C7-4F77-4C59-B4CD-533482B6F729}" type="presOf" srcId="{68330ED7-785F-4633-8B1E-E5C78B69B4FF}" destId="{D99692A1-C497-418F-859A-1CB69902DA5B}" srcOrd="1" destOrd="0" presId="urn:microsoft.com/office/officeart/2005/8/layout/process5"/>
    <dgm:cxn modelId="{63475376-6DD1-42EF-A538-E2581B656FCF}" srcId="{6D13C83C-E0B2-4B24-ACF1-FC01D82F1B9E}" destId="{1D7BBE0D-0B5D-4D59-BFE7-5A52EE7AC7E9}" srcOrd="8" destOrd="0" parTransId="{28D7F71D-E7E4-41A2-BD8A-4C0BB8D107E6}" sibTransId="{DFF75E56-86DA-4077-BBCF-B5786940C9A8}"/>
    <dgm:cxn modelId="{B852EF5C-DD45-4C80-9A04-E84EC9F51069}" srcId="{6D13C83C-E0B2-4B24-ACF1-FC01D82F1B9E}" destId="{8E55FB59-695E-4A0B-844B-4A76518D89D9}" srcOrd="7" destOrd="0" parTransId="{2F1BFE48-7B3C-4A97-B31D-B0EF881178EC}" sibTransId="{A9145B43-9A43-45E6-95F3-7FAB8CC6B667}"/>
    <dgm:cxn modelId="{EDA010C4-3914-4273-96D0-5F5E0DCB42AA}" type="presOf" srcId="{C8DC5A94-FBD2-48A5-8AEF-082D5A570E6A}" destId="{87FD1B61-8EF7-4BEC-B624-30764DCB9286}" srcOrd="0" destOrd="0" presId="urn:microsoft.com/office/officeart/2005/8/layout/process5"/>
    <dgm:cxn modelId="{D70A411C-D91B-4CD4-912D-6D9539C161C3}" srcId="{6D13C83C-E0B2-4B24-ACF1-FC01D82F1B9E}" destId="{143B50A3-03ED-41DB-AD90-623085305B21}" srcOrd="0" destOrd="0" parTransId="{782773F7-2F52-4356-A7CD-64E155F80469}" sibTransId="{68330ED7-785F-4633-8B1E-E5C78B69B4FF}"/>
    <dgm:cxn modelId="{43C6C404-5B75-44D8-B173-CA26BAD4A5D7}" type="presOf" srcId="{8E55FB59-695E-4A0B-844B-4A76518D89D9}" destId="{E4E49CD1-313E-418A-B24F-0DF9341FA058}" srcOrd="0" destOrd="0" presId="urn:microsoft.com/office/officeart/2005/8/layout/process5"/>
    <dgm:cxn modelId="{18DBF3CA-45A3-44C0-822A-6014C9557E78}" type="presOf" srcId="{143B50A3-03ED-41DB-AD90-623085305B21}" destId="{C6D5E8BD-E0BC-4E08-82FF-E265622E90B2}" srcOrd="0" destOrd="0" presId="urn:microsoft.com/office/officeart/2005/8/layout/process5"/>
    <dgm:cxn modelId="{32F847FD-83CF-4AE6-BD38-E93400722662}" type="presOf" srcId="{1F663C11-7CD5-49F4-A645-426D84BE3B2F}" destId="{08CEB567-E15F-4A61-A84E-4E9B26FA4609}" srcOrd="0" destOrd="0" presId="urn:microsoft.com/office/officeart/2005/8/layout/process5"/>
    <dgm:cxn modelId="{6D37F172-12C1-4816-BB88-E591B8A31C15}" type="presOf" srcId="{A9145B43-9A43-45E6-95F3-7FAB8CC6B667}" destId="{FB3717D3-8DFB-4B4F-8294-71154DE050C3}" srcOrd="0" destOrd="0" presId="urn:microsoft.com/office/officeart/2005/8/layout/process5"/>
    <dgm:cxn modelId="{2AD49491-852A-472F-8CCB-ADCC695D5860}" type="presOf" srcId="{024AA063-95D6-4860-9E6D-F599F8B7CF3E}" destId="{135ECF29-EDDB-43C7-AA48-C7EC2521943F}" srcOrd="0" destOrd="0" presId="urn:microsoft.com/office/officeart/2005/8/layout/process5"/>
    <dgm:cxn modelId="{1083583E-1FDF-4386-AC13-F4951910F8F2}" type="presParOf" srcId="{4C258800-118B-4BE4-925C-668EF897C873}" destId="{C6D5E8BD-E0BC-4E08-82FF-E265622E90B2}" srcOrd="0" destOrd="0" presId="urn:microsoft.com/office/officeart/2005/8/layout/process5"/>
    <dgm:cxn modelId="{01ECBA58-4C83-44D2-84B5-59F93680084F}" type="presParOf" srcId="{4C258800-118B-4BE4-925C-668EF897C873}" destId="{8956A5B0-4676-49BF-A898-6C4812850252}" srcOrd="1" destOrd="0" presId="urn:microsoft.com/office/officeart/2005/8/layout/process5"/>
    <dgm:cxn modelId="{0079CD68-4406-43D8-97C5-8D1203183564}" type="presParOf" srcId="{8956A5B0-4676-49BF-A898-6C4812850252}" destId="{D99692A1-C497-418F-859A-1CB69902DA5B}" srcOrd="0" destOrd="0" presId="urn:microsoft.com/office/officeart/2005/8/layout/process5"/>
    <dgm:cxn modelId="{F6530E3C-25EB-4B4C-AE74-8836329358D4}" type="presParOf" srcId="{4C258800-118B-4BE4-925C-668EF897C873}" destId="{87FD1B61-8EF7-4BEC-B624-30764DCB9286}" srcOrd="2" destOrd="0" presId="urn:microsoft.com/office/officeart/2005/8/layout/process5"/>
    <dgm:cxn modelId="{398D56F8-366A-45B9-B57C-ADD47FB9580B}" type="presParOf" srcId="{4C258800-118B-4BE4-925C-668EF897C873}" destId="{AFA47370-B250-4724-9A84-739367A5A150}" srcOrd="3" destOrd="0" presId="urn:microsoft.com/office/officeart/2005/8/layout/process5"/>
    <dgm:cxn modelId="{CE3D0758-715F-424F-A51C-2A0BB7A1916A}" type="presParOf" srcId="{AFA47370-B250-4724-9A84-739367A5A150}" destId="{7E14D5C4-31BB-42C7-875E-0FDB126FB469}" srcOrd="0" destOrd="0" presId="urn:microsoft.com/office/officeart/2005/8/layout/process5"/>
    <dgm:cxn modelId="{62F71010-3976-4F86-8F2B-DB9FB9AD4D1D}" type="presParOf" srcId="{4C258800-118B-4BE4-925C-668EF897C873}" destId="{B4806CA8-CF5A-4701-8FE6-53057DBAD57F}" srcOrd="4" destOrd="0" presId="urn:microsoft.com/office/officeart/2005/8/layout/process5"/>
    <dgm:cxn modelId="{991E5BF8-B847-4848-A9ED-8925F8D21584}" type="presParOf" srcId="{4C258800-118B-4BE4-925C-668EF897C873}" destId="{9DBE8919-19FF-420F-8AAB-A772FEE541B6}" srcOrd="5" destOrd="0" presId="urn:microsoft.com/office/officeart/2005/8/layout/process5"/>
    <dgm:cxn modelId="{470179D7-0E3F-4424-81B1-E06E5A1E681C}" type="presParOf" srcId="{9DBE8919-19FF-420F-8AAB-A772FEE541B6}" destId="{2E7F985C-B3B7-4DEC-8B11-EDB871ABFE55}" srcOrd="0" destOrd="0" presId="urn:microsoft.com/office/officeart/2005/8/layout/process5"/>
    <dgm:cxn modelId="{7C1A4D62-6FFE-4E87-BE41-A935800E6507}" type="presParOf" srcId="{4C258800-118B-4BE4-925C-668EF897C873}" destId="{B6DB91D6-D1CA-45DC-9789-BF61FBA5EE76}" srcOrd="6" destOrd="0" presId="urn:microsoft.com/office/officeart/2005/8/layout/process5"/>
    <dgm:cxn modelId="{A0C10588-5923-49ED-866A-08AADFF30141}" type="presParOf" srcId="{4C258800-118B-4BE4-925C-668EF897C873}" destId="{4C957F4F-4474-4C1E-A4FA-6FDC8715884B}" srcOrd="7" destOrd="0" presId="urn:microsoft.com/office/officeart/2005/8/layout/process5"/>
    <dgm:cxn modelId="{9A110078-83DC-4A15-A8DE-39066B2D0151}" type="presParOf" srcId="{4C957F4F-4474-4C1E-A4FA-6FDC8715884B}" destId="{34BE1010-15EC-4781-87B7-AE44008F8490}" srcOrd="0" destOrd="0" presId="urn:microsoft.com/office/officeart/2005/8/layout/process5"/>
    <dgm:cxn modelId="{F6825373-DAF0-42E3-A76A-B81697E15B8E}" type="presParOf" srcId="{4C258800-118B-4BE4-925C-668EF897C873}" destId="{DF759B7D-0DF0-44E7-A536-D8BDABE67DE1}" srcOrd="8" destOrd="0" presId="urn:microsoft.com/office/officeart/2005/8/layout/process5"/>
    <dgm:cxn modelId="{8EEAECB2-E841-456A-88F6-28BAF654D963}" type="presParOf" srcId="{4C258800-118B-4BE4-925C-668EF897C873}" destId="{50A2F196-A5D8-4B9E-9F11-6B1F57A81BD6}" srcOrd="9" destOrd="0" presId="urn:microsoft.com/office/officeart/2005/8/layout/process5"/>
    <dgm:cxn modelId="{5EDB3421-004E-41CE-8DAA-B31E07BDDD37}" type="presParOf" srcId="{50A2F196-A5D8-4B9E-9F11-6B1F57A81BD6}" destId="{5345C87E-4003-464E-9489-5FE73CB251CD}" srcOrd="0" destOrd="0" presId="urn:microsoft.com/office/officeart/2005/8/layout/process5"/>
    <dgm:cxn modelId="{8FD2031E-CD98-4461-A7F0-B72E5D213314}" type="presParOf" srcId="{4C258800-118B-4BE4-925C-668EF897C873}" destId="{1F3C2747-A716-48B0-BE1F-210DB61D1D43}" srcOrd="10" destOrd="0" presId="urn:microsoft.com/office/officeart/2005/8/layout/process5"/>
    <dgm:cxn modelId="{611834E1-8454-49F3-B24D-E7E861B3502B}" type="presParOf" srcId="{4C258800-118B-4BE4-925C-668EF897C873}" destId="{F01A730E-9854-4610-A19A-3F1947B01F4B}" srcOrd="11" destOrd="0" presId="urn:microsoft.com/office/officeart/2005/8/layout/process5"/>
    <dgm:cxn modelId="{DDAC6A24-DCA9-46AD-B7A6-FDCA6E8818D1}" type="presParOf" srcId="{F01A730E-9854-4610-A19A-3F1947B01F4B}" destId="{84C2279D-DE12-45D7-BB08-4CA0847C8148}" srcOrd="0" destOrd="0" presId="urn:microsoft.com/office/officeart/2005/8/layout/process5"/>
    <dgm:cxn modelId="{23270D19-9A78-4894-99BE-B07CCFA10C94}" type="presParOf" srcId="{4C258800-118B-4BE4-925C-668EF897C873}" destId="{08CEB567-E15F-4A61-A84E-4E9B26FA4609}" srcOrd="12" destOrd="0" presId="urn:microsoft.com/office/officeart/2005/8/layout/process5"/>
    <dgm:cxn modelId="{20D72929-F454-4DAC-8B71-42A9B9FEE76C}" type="presParOf" srcId="{4C258800-118B-4BE4-925C-668EF897C873}" destId="{135ECF29-EDDB-43C7-AA48-C7EC2521943F}" srcOrd="13" destOrd="0" presId="urn:microsoft.com/office/officeart/2005/8/layout/process5"/>
    <dgm:cxn modelId="{023583AC-682A-4467-80AD-99F10382E6EC}" type="presParOf" srcId="{135ECF29-EDDB-43C7-AA48-C7EC2521943F}" destId="{2BCADAE5-7CC2-4EAE-BBC4-82864F6A2AEC}" srcOrd="0" destOrd="0" presId="urn:microsoft.com/office/officeart/2005/8/layout/process5"/>
    <dgm:cxn modelId="{877A33E3-0420-4970-86F9-6AA41567D162}" type="presParOf" srcId="{4C258800-118B-4BE4-925C-668EF897C873}" destId="{E4E49CD1-313E-418A-B24F-0DF9341FA058}" srcOrd="14" destOrd="0" presId="urn:microsoft.com/office/officeart/2005/8/layout/process5"/>
    <dgm:cxn modelId="{3820E689-B600-4617-BC37-4999D2B66872}" type="presParOf" srcId="{4C258800-118B-4BE4-925C-668EF897C873}" destId="{FB3717D3-8DFB-4B4F-8294-71154DE050C3}" srcOrd="15" destOrd="0" presId="urn:microsoft.com/office/officeart/2005/8/layout/process5"/>
    <dgm:cxn modelId="{0DD4CBD0-3851-462C-983E-947834713DA7}" type="presParOf" srcId="{FB3717D3-8DFB-4B4F-8294-71154DE050C3}" destId="{BC3D143D-DE5D-4E4D-88C4-37A1B1BAFB5E}" srcOrd="0" destOrd="0" presId="urn:microsoft.com/office/officeart/2005/8/layout/process5"/>
    <dgm:cxn modelId="{2F50CE87-F966-4862-B0E0-FD142232FD96}" type="presParOf" srcId="{4C258800-118B-4BE4-925C-668EF897C873}" destId="{168DC43D-ECF9-4C04-B2D0-76908EF2BD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7DFA-8364-4063-B54F-38147DE50739}">
      <dsp:nvSpPr>
        <dsp:cNvPr id="0" name=""/>
        <dsp:cNvSpPr/>
      </dsp:nvSpPr>
      <dsp:spPr>
        <a:xfrm>
          <a:off x="0" y="631905"/>
          <a:ext cx="10579510" cy="14222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1088" tIns="874776" rIns="8210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 solution to evaluate OMR sheets using </a:t>
          </a:r>
          <a:r>
            <a:rPr lang="en-US" sz="2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Processing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1905"/>
        <a:ext cx="10579510" cy="1422225"/>
      </dsp:txXfrm>
    </dsp:sp>
    <dsp:sp modelId="{6CEE435C-9AD6-4B31-8C44-6035C7410381}">
      <dsp:nvSpPr>
        <dsp:cNvPr id="0" name=""/>
        <dsp:cNvSpPr/>
      </dsp:nvSpPr>
      <dsp:spPr>
        <a:xfrm>
          <a:off x="528975" y="11985"/>
          <a:ext cx="7405657" cy="123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916" tIns="0" rIns="279916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589499" y="72509"/>
        <a:ext cx="7284609" cy="1118792"/>
      </dsp:txXfrm>
    </dsp:sp>
    <dsp:sp modelId="{971D296C-EAA6-4C64-8724-67AA8098DB0D}">
      <dsp:nvSpPr>
        <dsp:cNvPr id="0" name=""/>
        <dsp:cNvSpPr/>
      </dsp:nvSpPr>
      <dsp:spPr>
        <a:xfrm>
          <a:off x="0" y="2900850"/>
          <a:ext cx="10579510" cy="22491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1088" tIns="874776" rIns="8210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OMR sheets are used by colleges, schools, and private institutes.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Manual evaluation has a chance of errors.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Scanning machines are heavy on the pocke</a:t>
          </a:r>
          <a:r>
            <a:rPr lang="en-US" sz="2400" b="0" kern="1200" dirty="0">
              <a:latin typeface="Amasis MT Pro" panose="02040504050005020304" pitchFamily="18" charset="0"/>
            </a:rPr>
            <a:t>t.</a:t>
          </a:r>
        </a:p>
      </dsp:txBody>
      <dsp:txXfrm>
        <a:off x="0" y="2900850"/>
        <a:ext cx="10579510" cy="2249100"/>
      </dsp:txXfrm>
    </dsp:sp>
    <dsp:sp modelId="{3F8AF6B4-C5ED-4B4E-88EE-2473C082C18F}">
      <dsp:nvSpPr>
        <dsp:cNvPr id="0" name=""/>
        <dsp:cNvSpPr/>
      </dsp:nvSpPr>
      <dsp:spPr>
        <a:xfrm>
          <a:off x="528975" y="2280930"/>
          <a:ext cx="7405657" cy="123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916" tIns="0" rIns="279916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The Problem Statement</a:t>
          </a:r>
        </a:p>
      </dsp:txBody>
      <dsp:txXfrm>
        <a:off x="589499" y="2341454"/>
        <a:ext cx="7284609" cy="1118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5AFC8-892E-4BC3-8D24-84C6F3B45642}">
      <dsp:nvSpPr>
        <dsp:cNvPr id="0" name=""/>
        <dsp:cNvSpPr/>
      </dsp:nvSpPr>
      <dsp:spPr>
        <a:xfrm>
          <a:off x="3359708" y="784062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6228" y="826605"/>
        <a:ext cx="31770" cy="6354"/>
      </dsp:txXfrm>
    </dsp:sp>
    <dsp:sp modelId="{27A68FCA-2425-4570-A7AD-C34B40E92D30}">
      <dsp:nvSpPr>
        <dsp:cNvPr id="0" name=""/>
        <dsp:cNvSpPr/>
      </dsp:nvSpPr>
      <dsp:spPr>
        <a:xfrm>
          <a:off x="598855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OMR Sheet</a:t>
          </a:r>
        </a:p>
      </dsp:txBody>
      <dsp:txXfrm>
        <a:off x="598855" y="986"/>
        <a:ext cx="2762653" cy="1657592"/>
      </dsp:txXfrm>
    </dsp:sp>
    <dsp:sp modelId="{D3DAC922-6AEC-40DB-8E0B-C6812DA739A2}">
      <dsp:nvSpPr>
        <dsp:cNvPr id="0" name=""/>
        <dsp:cNvSpPr/>
      </dsp:nvSpPr>
      <dsp:spPr>
        <a:xfrm>
          <a:off x="6757772" y="784062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44292" y="826605"/>
        <a:ext cx="31770" cy="6354"/>
      </dsp:txXfrm>
    </dsp:sp>
    <dsp:sp modelId="{3A8BDF58-5B92-4C59-94EA-FA992DD2A043}">
      <dsp:nvSpPr>
        <dsp:cNvPr id="0" name=""/>
        <dsp:cNvSpPr/>
      </dsp:nvSpPr>
      <dsp:spPr>
        <a:xfrm>
          <a:off x="3996918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Marked OMR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(Input Image)</a:t>
          </a:r>
        </a:p>
      </dsp:txBody>
      <dsp:txXfrm>
        <a:off x="3996918" y="986"/>
        <a:ext cx="2762653" cy="1657592"/>
      </dsp:txXfrm>
    </dsp:sp>
    <dsp:sp modelId="{1DD698B6-A291-4DFB-9C49-DAB808C698E3}">
      <dsp:nvSpPr>
        <dsp:cNvPr id="0" name=""/>
        <dsp:cNvSpPr/>
      </dsp:nvSpPr>
      <dsp:spPr>
        <a:xfrm>
          <a:off x="1980181" y="1656778"/>
          <a:ext cx="6796127" cy="604810"/>
        </a:xfrm>
        <a:custGeom>
          <a:avLst/>
          <a:gdLst/>
          <a:ahLst/>
          <a:cxnLst/>
          <a:rect l="0" t="0" r="0" b="0"/>
          <a:pathLst>
            <a:path>
              <a:moveTo>
                <a:pt x="6796127" y="0"/>
              </a:moveTo>
              <a:lnTo>
                <a:pt x="6796127" y="319505"/>
              </a:lnTo>
              <a:lnTo>
                <a:pt x="0" y="319505"/>
              </a:lnTo>
              <a:lnTo>
                <a:pt x="0" y="6048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7601" y="1956006"/>
        <a:ext cx="341288" cy="6354"/>
      </dsp:txXfrm>
    </dsp:sp>
    <dsp:sp modelId="{E2B8A963-B077-4864-ADD6-B76B12D75E55}">
      <dsp:nvSpPr>
        <dsp:cNvPr id="0" name=""/>
        <dsp:cNvSpPr/>
      </dsp:nvSpPr>
      <dsp:spPr>
        <a:xfrm>
          <a:off x="7394982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Insert Answer Key</a:t>
          </a:r>
        </a:p>
      </dsp:txBody>
      <dsp:txXfrm>
        <a:off x="7394982" y="986"/>
        <a:ext cx="2762653" cy="1657592"/>
      </dsp:txXfrm>
    </dsp:sp>
    <dsp:sp modelId="{C94A4483-4696-4903-A3A5-9BE758227EFA}">
      <dsp:nvSpPr>
        <dsp:cNvPr id="0" name=""/>
        <dsp:cNvSpPr/>
      </dsp:nvSpPr>
      <dsp:spPr>
        <a:xfrm>
          <a:off x="3359708" y="3077065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6228" y="3119608"/>
        <a:ext cx="31770" cy="6354"/>
      </dsp:txXfrm>
    </dsp:sp>
    <dsp:sp modelId="{43B1B138-A7B1-4CFD-9330-83CF3379BE16}">
      <dsp:nvSpPr>
        <dsp:cNvPr id="0" name=""/>
        <dsp:cNvSpPr/>
      </dsp:nvSpPr>
      <dsp:spPr>
        <a:xfrm>
          <a:off x="598855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Image Processing Techniques</a:t>
          </a:r>
        </a:p>
      </dsp:txBody>
      <dsp:txXfrm>
        <a:off x="598855" y="2293989"/>
        <a:ext cx="2762653" cy="1657592"/>
      </dsp:txXfrm>
    </dsp:sp>
    <dsp:sp modelId="{5F9ACBFB-7777-44F2-88A4-258301B7E8DA}">
      <dsp:nvSpPr>
        <dsp:cNvPr id="0" name=""/>
        <dsp:cNvSpPr/>
      </dsp:nvSpPr>
      <dsp:spPr>
        <a:xfrm>
          <a:off x="6757772" y="3077065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44292" y="3119608"/>
        <a:ext cx="31770" cy="6354"/>
      </dsp:txXfrm>
    </dsp:sp>
    <dsp:sp modelId="{A3CF5B6E-DB9E-40BB-927E-56E41FC1AEE6}">
      <dsp:nvSpPr>
        <dsp:cNvPr id="0" name=""/>
        <dsp:cNvSpPr/>
      </dsp:nvSpPr>
      <dsp:spPr>
        <a:xfrm>
          <a:off x="3996918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Compare with Answer Key</a:t>
          </a:r>
        </a:p>
      </dsp:txBody>
      <dsp:txXfrm>
        <a:off x="3996918" y="2293989"/>
        <a:ext cx="2762653" cy="1657592"/>
      </dsp:txXfrm>
    </dsp:sp>
    <dsp:sp modelId="{B317E71C-1E16-4B46-8A57-988AA957A8F8}">
      <dsp:nvSpPr>
        <dsp:cNvPr id="0" name=""/>
        <dsp:cNvSpPr/>
      </dsp:nvSpPr>
      <dsp:spPr>
        <a:xfrm>
          <a:off x="7394982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Display Result</a:t>
          </a:r>
        </a:p>
      </dsp:txBody>
      <dsp:txXfrm>
        <a:off x="7394982" y="2293989"/>
        <a:ext cx="2762653" cy="1657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E8BD-E0BC-4E08-82FF-E265622E90B2}">
      <dsp:nvSpPr>
        <dsp:cNvPr id="0" name=""/>
        <dsp:cNvSpPr/>
      </dsp:nvSpPr>
      <dsp:spPr>
        <a:xfrm>
          <a:off x="3241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Input Image</a:t>
          </a:r>
        </a:p>
      </dsp:txBody>
      <dsp:txXfrm>
        <a:off x="31714" y="198339"/>
        <a:ext cx="2776418" cy="915193"/>
      </dsp:txXfrm>
    </dsp:sp>
    <dsp:sp modelId="{8956A5B0-4676-49BF-A898-6C4812850252}">
      <dsp:nvSpPr>
        <dsp:cNvPr id="0" name=""/>
        <dsp:cNvSpPr/>
      </dsp:nvSpPr>
      <dsp:spPr>
        <a:xfrm>
          <a:off x="2979186" y="455026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186" y="535389"/>
        <a:ext cx="240442" cy="241091"/>
      </dsp:txXfrm>
    </dsp:sp>
    <dsp:sp modelId="{87FD1B61-8EF7-4BEC-B624-30764DCB9286}">
      <dsp:nvSpPr>
        <dsp:cNvPr id="0" name=""/>
        <dsp:cNvSpPr/>
      </dsp:nvSpPr>
      <dsp:spPr>
        <a:xfrm>
          <a:off x="3484698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Convert RGB to Grayscale</a:t>
          </a:r>
        </a:p>
      </dsp:txBody>
      <dsp:txXfrm>
        <a:off x="3513171" y="198339"/>
        <a:ext cx="2776418" cy="915193"/>
      </dsp:txXfrm>
    </dsp:sp>
    <dsp:sp modelId="{AFA47370-B250-4724-9A84-739367A5A150}">
      <dsp:nvSpPr>
        <dsp:cNvPr id="0" name=""/>
        <dsp:cNvSpPr/>
      </dsp:nvSpPr>
      <dsp:spPr>
        <a:xfrm>
          <a:off x="6460643" y="455026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460643" y="535389"/>
        <a:ext cx="240442" cy="241091"/>
      </dsp:txXfrm>
    </dsp:sp>
    <dsp:sp modelId="{B4806CA8-CF5A-4701-8FE6-53057DBAD57F}">
      <dsp:nvSpPr>
        <dsp:cNvPr id="0" name=""/>
        <dsp:cNvSpPr/>
      </dsp:nvSpPr>
      <dsp:spPr>
        <a:xfrm>
          <a:off x="6966155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Smoothing Image</a:t>
          </a:r>
        </a:p>
      </dsp:txBody>
      <dsp:txXfrm>
        <a:off x="6994628" y="198339"/>
        <a:ext cx="2776418" cy="915193"/>
      </dsp:txXfrm>
    </dsp:sp>
    <dsp:sp modelId="{9DBE8919-19FF-420F-8AAB-A772FEE541B6}">
      <dsp:nvSpPr>
        <dsp:cNvPr id="0" name=""/>
        <dsp:cNvSpPr/>
      </dsp:nvSpPr>
      <dsp:spPr>
        <a:xfrm rot="5400000">
          <a:off x="8211093" y="1255421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8262293" y="1284585"/>
        <a:ext cx="241091" cy="240442"/>
      </dsp:txXfrm>
    </dsp:sp>
    <dsp:sp modelId="{B6DB91D6-D1CA-45DC-9789-BF61FBA5EE76}">
      <dsp:nvSpPr>
        <dsp:cNvPr id="0" name=""/>
        <dsp:cNvSpPr/>
      </dsp:nvSpPr>
      <dsp:spPr>
        <a:xfrm>
          <a:off x="6966155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Detection</a:t>
          </a:r>
        </a:p>
      </dsp:txBody>
      <dsp:txXfrm>
        <a:off x="6994628" y="1818570"/>
        <a:ext cx="2776418" cy="915193"/>
      </dsp:txXfrm>
    </dsp:sp>
    <dsp:sp modelId="{4C957F4F-4474-4C1E-A4FA-6FDC8715884B}">
      <dsp:nvSpPr>
        <dsp:cNvPr id="0" name=""/>
        <dsp:cNvSpPr/>
      </dsp:nvSpPr>
      <dsp:spPr>
        <a:xfrm rot="10800000">
          <a:off x="6480086" y="2075258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6583133" y="2155621"/>
        <a:ext cx="240442" cy="241091"/>
      </dsp:txXfrm>
    </dsp:sp>
    <dsp:sp modelId="{DF759B7D-0DF0-44E7-A536-D8BDABE67DE1}">
      <dsp:nvSpPr>
        <dsp:cNvPr id="0" name=""/>
        <dsp:cNvSpPr/>
      </dsp:nvSpPr>
      <dsp:spPr>
        <a:xfrm>
          <a:off x="3484698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Contour Detection</a:t>
          </a:r>
        </a:p>
      </dsp:txBody>
      <dsp:txXfrm>
        <a:off x="3513171" y="1818570"/>
        <a:ext cx="2776418" cy="915193"/>
      </dsp:txXfrm>
    </dsp:sp>
    <dsp:sp modelId="{50A2F196-A5D8-4B9E-9F11-6B1F57A81BD6}">
      <dsp:nvSpPr>
        <dsp:cNvPr id="0" name=""/>
        <dsp:cNvSpPr/>
      </dsp:nvSpPr>
      <dsp:spPr>
        <a:xfrm rot="10800000">
          <a:off x="2998629" y="2075258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101676" y="2155621"/>
        <a:ext cx="240442" cy="241091"/>
      </dsp:txXfrm>
    </dsp:sp>
    <dsp:sp modelId="{1F3C2747-A716-48B0-BE1F-210DB61D1D43}">
      <dsp:nvSpPr>
        <dsp:cNvPr id="0" name=""/>
        <dsp:cNvSpPr/>
      </dsp:nvSpPr>
      <dsp:spPr>
        <a:xfrm>
          <a:off x="3241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Biggest Rectangle &amp; it’s Corner Point</a:t>
          </a:r>
        </a:p>
      </dsp:txBody>
      <dsp:txXfrm>
        <a:off x="31714" y="1818570"/>
        <a:ext cx="2776418" cy="915193"/>
      </dsp:txXfrm>
    </dsp:sp>
    <dsp:sp modelId="{F01A730E-9854-4610-A19A-3F1947B01F4B}">
      <dsp:nvSpPr>
        <dsp:cNvPr id="0" name=""/>
        <dsp:cNvSpPr/>
      </dsp:nvSpPr>
      <dsp:spPr>
        <a:xfrm rot="5400000">
          <a:off x="1248179" y="2875653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99379" y="2904817"/>
        <a:ext cx="241091" cy="240442"/>
      </dsp:txXfrm>
    </dsp:sp>
    <dsp:sp modelId="{08CEB567-E15F-4A61-A84E-4E9B26FA4609}">
      <dsp:nvSpPr>
        <dsp:cNvPr id="0" name=""/>
        <dsp:cNvSpPr/>
      </dsp:nvSpPr>
      <dsp:spPr>
        <a:xfrm>
          <a:off x="3241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Warp Perspective</a:t>
          </a:r>
        </a:p>
      </dsp:txBody>
      <dsp:txXfrm>
        <a:off x="31714" y="3438802"/>
        <a:ext cx="2776418" cy="915193"/>
      </dsp:txXfrm>
    </dsp:sp>
    <dsp:sp modelId="{135ECF29-EDDB-43C7-AA48-C7EC2521943F}">
      <dsp:nvSpPr>
        <dsp:cNvPr id="0" name=""/>
        <dsp:cNvSpPr/>
      </dsp:nvSpPr>
      <dsp:spPr>
        <a:xfrm>
          <a:off x="2979186" y="3695490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186" y="3775853"/>
        <a:ext cx="240442" cy="241091"/>
      </dsp:txXfrm>
    </dsp:sp>
    <dsp:sp modelId="{E4E49CD1-313E-418A-B24F-0DF9341FA058}">
      <dsp:nvSpPr>
        <dsp:cNvPr id="0" name=""/>
        <dsp:cNvSpPr/>
      </dsp:nvSpPr>
      <dsp:spPr>
        <a:xfrm>
          <a:off x="3484698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Applying</a:t>
          </a:r>
          <a:r>
            <a:rPr lang="en-US" sz="2200" b="1" kern="1200" baseline="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Threshold</a:t>
          </a:r>
          <a:endParaRPr lang="en-US" sz="2200" b="1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513171" y="3438802"/>
        <a:ext cx="2776418" cy="915193"/>
      </dsp:txXfrm>
    </dsp:sp>
    <dsp:sp modelId="{FB3717D3-8DFB-4B4F-8294-71154DE050C3}">
      <dsp:nvSpPr>
        <dsp:cNvPr id="0" name=""/>
        <dsp:cNvSpPr/>
      </dsp:nvSpPr>
      <dsp:spPr>
        <a:xfrm>
          <a:off x="6460643" y="3695490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460643" y="3775853"/>
        <a:ext cx="240442" cy="241091"/>
      </dsp:txXfrm>
    </dsp:sp>
    <dsp:sp modelId="{168DC43D-ECF9-4C04-B2D0-76908EF2BD43}">
      <dsp:nvSpPr>
        <dsp:cNvPr id="0" name=""/>
        <dsp:cNvSpPr/>
      </dsp:nvSpPr>
      <dsp:spPr>
        <a:xfrm>
          <a:off x="6966155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Calculate Result &amp; Display</a:t>
          </a:r>
        </a:p>
      </dsp:txBody>
      <dsp:txXfrm>
        <a:off x="6994628" y="3438802"/>
        <a:ext cx="2776418" cy="91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65D747-B11C-B3AC-C58D-0E6DB6D0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F4D5E-AEA7-D0A4-54F7-1D55AFCC74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8C08-9AC4-4D4B-A1E0-02F54BA2913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EED9-FC2E-8D11-375C-2CD6F34282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6DD-B26B-B6C9-97DB-A42CD56CC3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A9FC-A7B2-47C9-95B9-9EAFD8BD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4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9827-29C8-4DAB-9B71-154D21EE9EB1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39462-450E-4993-8DBC-7B9B6E786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0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9462-450E-4993-8DBC-7B9B6E7864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19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8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7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9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3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6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7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4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3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9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1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0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56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55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8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3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3EC7E-049C-927A-04A0-BCE7B299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19" y="194481"/>
            <a:ext cx="5617029" cy="1290308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PIMPRI CHINCHWAD COLLEGE OF ENGINEERING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Pimpri Chinchwad College Of Engineering - PCCOE">
            <a:extLst>
              <a:ext uri="{FF2B5EF4-FFF2-40B4-BE49-F238E27FC236}">
                <a16:creationId xmlns:a16="http://schemas.microsoft.com/office/drawing/2014/main" id="{FFFA0B91-3D66-E7D5-114E-89DB411A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"/>
            <a:ext cx="1654142" cy="16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0E5D950-1861-698E-44E4-98F2AEDC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895322" y="18288"/>
            <a:ext cx="5517566" cy="68031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F7D0D-BC35-6DB5-9A30-12869E81732F}"/>
              </a:ext>
            </a:extLst>
          </p:cNvPr>
          <p:cNvGrpSpPr/>
          <p:nvPr/>
        </p:nvGrpSpPr>
        <p:grpSpPr>
          <a:xfrm>
            <a:off x="261808" y="1746399"/>
            <a:ext cx="6972040" cy="1600438"/>
            <a:chOff x="416758" y="2208881"/>
            <a:chExt cx="6102671" cy="16004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8EEA77-59ED-7535-97A7-AAF1CD49AC4C}"/>
                </a:ext>
              </a:extLst>
            </p:cNvPr>
            <p:cNvSpPr txBox="1"/>
            <p:nvPr/>
          </p:nvSpPr>
          <p:spPr>
            <a:xfrm>
              <a:off x="416758" y="2732101"/>
              <a:ext cx="610267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OMR Sheet Evaluation </a:t>
              </a:r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</a:p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43550-050B-BCCF-8FC8-9468B215FDAF}"/>
                </a:ext>
              </a:extLst>
            </p:cNvPr>
            <p:cNvSpPr txBox="1"/>
            <p:nvPr/>
          </p:nvSpPr>
          <p:spPr>
            <a:xfrm>
              <a:off x="2489741" y="220888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</a:t>
              </a:r>
              <a:endPara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36CE926-5BBE-F09E-B1CD-27657C17483B}"/>
              </a:ext>
            </a:extLst>
          </p:cNvPr>
          <p:cNvSpPr txBox="1">
            <a:spLocks/>
          </p:cNvSpPr>
          <p:nvPr/>
        </p:nvSpPr>
        <p:spPr>
          <a:xfrm>
            <a:off x="261808" y="3480320"/>
            <a:ext cx="6972040" cy="276652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Computer Vision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NumPy, Pandas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Bootstrap, JavaScript, Flask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6263-3D76-0286-593F-674A5FCDE79E}"/>
              </a:ext>
            </a:extLst>
          </p:cNvPr>
          <p:cNvSpPr/>
          <p:nvPr/>
        </p:nvSpPr>
        <p:spPr>
          <a:xfrm>
            <a:off x="6580434" y="1335695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2181B9-F451-5C1A-354B-7E4B70D6F00C}"/>
              </a:ext>
            </a:extLst>
          </p:cNvPr>
          <p:cNvSpPr/>
          <p:nvPr/>
        </p:nvSpPr>
        <p:spPr>
          <a:xfrm>
            <a:off x="7725747" y="1335695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A8E8C-5FFF-C55D-9773-1892E74623E3}"/>
              </a:ext>
            </a:extLst>
          </p:cNvPr>
          <p:cNvSpPr/>
          <p:nvPr/>
        </p:nvSpPr>
        <p:spPr>
          <a:xfrm>
            <a:off x="8871060" y="133569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B773D7-D518-D231-C78A-F86D14B1CF60}"/>
              </a:ext>
            </a:extLst>
          </p:cNvPr>
          <p:cNvSpPr/>
          <p:nvPr/>
        </p:nvSpPr>
        <p:spPr>
          <a:xfrm>
            <a:off x="10016373" y="133569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7D3A2D-548B-3134-8518-2D3FFAFF6A1B}"/>
              </a:ext>
            </a:extLst>
          </p:cNvPr>
          <p:cNvSpPr/>
          <p:nvPr/>
        </p:nvSpPr>
        <p:spPr>
          <a:xfrm>
            <a:off x="6580434" y="187065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154A67-2410-1142-A292-8AB14B30E495}"/>
              </a:ext>
            </a:extLst>
          </p:cNvPr>
          <p:cNvSpPr/>
          <p:nvPr/>
        </p:nvSpPr>
        <p:spPr>
          <a:xfrm>
            <a:off x="7725747" y="187065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29CAFF-0B61-90C6-25AE-9A7747BB5E69}"/>
              </a:ext>
            </a:extLst>
          </p:cNvPr>
          <p:cNvSpPr/>
          <p:nvPr/>
        </p:nvSpPr>
        <p:spPr>
          <a:xfrm>
            <a:off x="8871060" y="187064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73FACA-ED9F-BBA9-3873-37EC85C29B92}"/>
              </a:ext>
            </a:extLst>
          </p:cNvPr>
          <p:cNvSpPr/>
          <p:nvPr/>
        </p:nvSpPr>
        <p:spPr>
          <a:xfrm>
            <a:off x="10016373" y="187064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4767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C6D517-6A04-779F-5E4B-085B7D1D11A9}"/>
              </a:ext>
            </a:extLst>
          </p:cNvPr>
          <p:cNvSpPr/>
          <p:nvPr/>
        </p:nvSpPr>
        <p:spPr>
          <a:xfrm>
            <a:off x="6580434" y="2405604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49A75D-EC45-156F-59CC-09EB6839FDF5}"/>
              </a:ext>
            </a:extLst>
          </p:cNvPr>
          <p:cNvSpPr/>
          <p:nvPr/>
        </p:nvSpPr>
        <p:spPr>
          <a:xfrm>
            <a:off x="7725747" y="240560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3196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E0524D-252F-8E90-D83D-2F3A498D324C}"/>
              </a:ext>
            </a:extLst>
          </p:cNvPr>
          <p:cNvSpPr/>
          <p:nvPr/>
        </p:nvSpPr>
        <p:spPr>
          <a:xfrm>
            <a:off x="8871060" y="240560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5AE66C-6D85-5FB0-6280-C6FC3416D609}"/>
              </a:ext>
            </a:extLst>
          </p:cNvPr>
          <p:cNvSpPr/>
          <p:nvPr/>
        </p:nvSpPr>
        <p:spPr>
          <a:xfrm>
            <a:off x="10016373" y="240560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4714F8-CD9D-16EF-FFE9-F63B1D164754}"/>
              </a:ext>
            </a:extLst>
          </p:cNvPr>
          <p:cNvSpPr/>
          <p:nvPr/>
        </p:nvSpPr>
        <p:spPr>
          <a:xfrm>
            <a:off x="6580434" y="294055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E228DA-8C59-075B-C2A9-71DEF8E61563}"/>
              </a:ext>
            </a:extLst>
          </p:cNvPr>
          <p:cNvSpPr/>
          <p:nvPr/>
        </p:nvSpPr>
        <p:spPr>
          <a:xfrm>
            <a:off x="7725747" y="294055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3182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990E7C-2B57-867D-70E0-9A21EAD65C3F}"/>
              </a:ext>
            </a:extLst>
          </p:cNvPr>
          <p:cNvSpPr/>
          <p:nvPr/>
        </p:nvSpPr>
        <p:spPr>
          <a:xfrm>
            <a:off x="8871060" y="2940556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B36F6C-AD2D-322B-AFD6-FCA9D8B915A4}"/>
              </a:ext>
            </a:extLst>
          </p:cNvPr>
          <p:cNvSpPr/>
          <p:nvPr/>
        </p:nvSpPr>
        <p:spPr>
          <a:xfrm>
            <a:off x="10016373" y="2940556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B2C6C1-C945-F963-35B9-34BAC08B22C6}"/>
              </a:ext>
            </a:extLst>
          </p:cNvPr>
          <p:cNvSpPr/>
          <p:nvPr/>
        </p:nvSpPr>
        <p:spPr>
          <a:xfrm>
            <a:off x="6580434" y="34755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A8616D-2BBB-49AB-C485-34DAB136D019}"/>
              </a:ext>
            </a:extLst>
          </p:cNvPr>
          <p:cNvSpPr/>
          <p:nvPr/>
        </p:nvSpPr>
        <p:spPr>
          <a:xfrm>
            <a:off x="7725747" y="34755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EC9539-C11D-7F75-772F-D013E5198152}"/>
              </a:ext>
            </a:extLst>
          </p:cNvPr>
          <p:cNvSpPr/>
          <p:nvPr/>
        </p:nvSpPr>
        <p:spPr>
          <a:xfrm>
            <a:off x="8871060" y="3475508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4753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DE949C-01C9-C317-C338-37A35AAFF0D8}"/>
              </a:ext>
            </a:extLst>
          </p:cNvPr>
          <p:cNvSpPr/>
          <p:nvPr/>
        </p:nvSpPr>
        <p:spPr>
          <a:xfrm>
            <a:off x="10016373" y="347550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3356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E68898-9DC0-0F09-50CF-D2D546F84AC4}"/>
              </a:ext>
            </a:extLst>
          </p:cNvPr>
          <p:cNvSpPr/>
          <p:nvPr/>
        </p:nvSpPr>
        <p:spPr>
          <a:xfrm>
            <a:off x="6580434" y="401046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67070F-406E-D37E-261A-72E9588811B8}"/>
              </a:ext>
            </a:extLst>
          </p:cNvPr>
          <p:cNvSpPr/>
          <p:nvPr/>
        </p:nvSpPr>
        <p:spPr>
          <a:xfrm>
            <a:off x="7725747" y="4010460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4559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231D96-9D27-5286-1F22-08F7263997BF}"/>
              </a:ext>
            </a:extLst>
          </p:cNvPr>
          <p:cNvSpPr/>
          <p:nvPr/>
        </p:nvSpPr>
        <p:spPr>
          <a:xfrm>
            <a:off x="8871060" y="40104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398651-B2CE-583B-6E96-5DB309783F9B}"/>
              </a:ext>
            </a:extLst>
          </p:cNvPr>
          <p:cNvSpPr/>
          <p:nvPr/>
        </p:nvSpPr>
        <p:spPr>
          <a:xfrm>
            <a:off x="10016373" y="40104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574B89-913D-2F80-26E4-42BFC1B17D0E}"/>
              </a:ext>
            </a:extLst>
          </p:cNvPr>
          <p:cNvSpPr/>
          <p:nvPr/>
        </p:nvSpPr>
        <p:spPr>
          <a:xfrm>
            <a:off x="6580434" y="454541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3482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B0888E-C341-F3A0-0ADF-31AE8B592936}"/>
              </a:ext>
            </a:extLst>
          </p:cNvPr>
          <p:cNvSpPr/>
          <p:nvPr/>
        </p:nvSpPr>
        <p:spPr>
          <a:xfrm>
            <a:off x="7725747" y="454541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3443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A88AAF-98B5-7ECD-8828-E96E9AC0485C}"/>
              </a:ext>
            </a:extLst>
          </p:cNvPr>
          <p:cNvSpPr/>
          <p:nvPr/>
        </p:nvSpPr>
        <p:spPr>
          <a:xfrm>
            <a:off x="8871060" y="45454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3499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086818-0459-F157-0792-8630B97DF2E8}"/>
              </a:ext>
            </a:extLst>
          </p:cNvPr>
          <p:cNvSpPr/>
          <p:nvPr/>
        </p:nvSpPr>
        <p:spPr>
          <a:xfrm>
            <a:off x="10016373" y="454540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4866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E9037A-6406-9AA8-2F0E-B007355F6579}"/>
              </a:ext>
            </a:extLst>
          </p:cNvPr>
          <p:cNvSpPr/>
          <p:nvPr/>
        </p:nvSpPr>
        <p:spPr>
          <a:xfrm>
            <a:off x="6580434" y="508035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4662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85AF1C-BE5A-68F1-A6E0-519C743CD8B1}"/>
              </a:ext>
            </a:extLst>
          </p:cNvPr>
          <p:cNvSpPr/>
          <p:nvPr/>
        </p:nvSpPr>
        <p:spPr>
          <a:xfrm>
            <a:off x="7725747" y="50803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EB56644-187C-6E0B-1449-4113A0991DFE}"/>
              </a:ext>
            </a:extLst>
          </p:cNvPr>
          <p:cNvSpPr/>
          <p:nvPr/>
        </p:nvSpPr>
        <p:spPr>
          <a:xfrm>
            <a:off x="8871060" y="508035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3284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5BB912-15C3-8E39-D8B4-755DCAED38C5}"/>
              </a:ext>
            </a:extLst>
          </p:cNvPr>
          <p:cNvSpPr/>
          <p:nvPr/>
        </p:nvSpPr>
        <p:spPr>
          <a:xfrm>
            <a:off x="10016373" y="508035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3281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4B69A5-4ED0-DD6E-5629-38ADD0F4437B}"/>
              </a:ext>
            </a:extLst>
          </p:cNvPr>
          <p:cNvSpPr/>
          <p:nvPr/>
        </p:nvSpPr>
        <p:spPr>
          <a:xfrm>
            <a:off x="6580434" y="561530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B60E443-9E3C-C81E-5EB1-61AA908B31CD}"/>
              </a:ext>
            </a:extLst>
          </p:cNvPr>
          <p:cNvSpPr/>
          <p:nvPr/>
        </p:nvSpPr>
        <p:spPr>
          <a:xfrm>
            <a:off x="7725747" y="561530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3174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120A5F-49BF-DBF9-B6CB-FF9D4F158A6A}"/>
              </a:ext>
            </a:extLst>
          </p:cNvPr>
          <p:cNvSpPr/>
          <p:nvPr/>
        </p:nvSpPr>
        <p:spPr>
          <a:xfrm>
            <a:off x="8871060" y="5615306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4622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3442EC-6D24-65A9-34C9-6FA4FEBE9F60}"/>
              </a:ext>
            </a:extLst>
          </p:cNvPr>
          <p:cNvSpPr/>
          <p:nvPr/>
        </p:nvSpPr>
        <p:spPr>
          <a:xfrm>
            <a:off x="10016373" y="5615306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5C1C93-E027-D27A-4674-62BF97E3F89D}"/>
              </a:ext>
            </a:extLst>
          </p:cNvPr>
          <p:cNvSpPr/>
          <p:nvPr/>
        </p:nvSpPr>
        <p:spPr>
          <a:xfrm>
            <a:off x="6580434" y="615025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CE3F60-716C-99CC-A39B-ECA7E2C41AA8}"/>
              </a:ext>
            </a:extLst>
          </p:cNvPr>
          <p:cNvSpPr/>
          <p:nvPr/>
        </p:nvSpPr>
        <p:spPr>
          <a:xfrm>
            <a:off x="7725747" y="615025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3359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5BADDE-1B0A-65DD-155E-5D30D8DAB7B3}"/>
              </a:ext>
            </a:extLst>
          </p:cNvPr>
          <p:cNvSpPr/>
          <p:nvPr/>
        </p:nvSpPr>
        <p:spPr>
          <a:xfrm>
            <a:off x="8871060" y="615025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3398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A117EA-E01F-8506-EAE9-3BC07544B0BC}"/>
              </a:ext>
            </a:extLst>
          </p:cNvPr>
          <p:cNvSpPr/>
          <p:nvPr/>
        </p:nvSpPr>
        <p:spPr>
          <a:xfrm>
            <a:off x="10016373" y="6150253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4773</a:t>
            </a:r>
          </a:p>
        </p:txBody>
      </p:sp>
      <p:pic>
        <p:nvPicPr>
          <p:cNvPr id="42" name="Picture 41" descr="A picture containing shoji&#10;&#10;Description automatically generated">
            <a:extLst>
              <a:ext uri="{FF2B5EF4-FFF2-40B4-BE49-F238E27FC236}">
                <a16:creationId xmlns:a16="http://schemas.microsoft.com/office/drawing/2014/main" id="{79FB9CEF-1C54-1E6E-89AC-656E6833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" y="1335694"/>
            <a:ext cx="4060212" cy="5278275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568F7FBF-8A58-8513-6D2C-3C683E79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283032"/>
            <a:ext cx="10814180" cy="570649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 Pixel Values Of Each Box</a:t>
            </a:r>
          </a:p>
        </p:txBody>
      </p:sp>
    </p:spTree>
    <p:extLst>
      <p:ext uri="{BB962C8B-B14F-4D97-AF65-F5344CB8AC3E}">
        <p14:creationId xmlns:p14="http://schemas.microsoft.com/office/powerpoint/2010/main" val="33411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5" grpId="0" animBg="1"/>
      <p:bldP spid="71" grpId="0" animBg="1"/>
      <p:bldP spid="75" grpId="0" animBg="1"/>
      <p:bldP spid="78" grpId="0" animBg="1"/>
      <p:bldP spid="84" grpId="0" animBg="1"/>
      <p:bldP spid="85" grpId="0" animBg="1"/>
      <p:bldP spid="91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275184" y="5465485"/>
            <a:ext cx="3951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Area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588D2F-E41F-0512-AB5B-2FBBF3A661E2}"/>
              </a:ext>
            </a:extLst>
          </p:cNvPr>
          <p:cNvSpPr txBox="1"/>
          <p:nvPr/>
        </p:nvSpPr>
        <p:spPr>
          <a:xfrm>
            <a:off x="7825183" y="5465485"/>
            <a:ext cx="3281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OMR Checking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13" y="546615"/>
            <a:ext cx="4631187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OMR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4CCB04DA-5582-3BE1-10EF-CDEDEED9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3" y="1875760"/>
            <a:ext cx="5267735" cy="3424027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E0D1470-C3EA-6CC5-5B79-B31FF35E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3" y="1875760"/>
            <a:ext cx="5267734" cy="34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61" y="1387654"/>
            <a:ext cx="3647927" cy="2977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54" y="593082"/>
            <a:ext cx="4320000" cy="567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2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And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BEA48E-3A9B-B7BA-B40C-5DCE12BD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17932"/>
              </p:ext>
            </p:extLst>
          </p:nvPr>
        </p:nvGraphicFramePr>
        <p:xfrm>
          <a:off x="816076" y="1710814"/>
          <a:ext cx="4874086" cy="4178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97">
                  <a:extLst>
                    <a:ext uri="{9D8B030D-6E8A-4147-A177-3AD203B41FA5}">
                      <a16:colId xmlns:a16="http://schemas.microsoft.com/office/drawing/2014/main" val="3920645063"/>
                    </a:ext>
                  </a:extLst>
                </a:gridCol>
                <a:gridCol w="1367122">
                  <a:extLst>
                    <a:ext uri="{9D8B030D-6E8A-4147-A177-3AD203B41FA5}">
                      <a16:colId xmlns:a16="http://schemas.microsoft.com/office/drawing/2014/main" val="2224408617"/>
                    </a:ext>
                  </a:extLst>
                </a:gridCol>
                <a:gridCol w="1277962">
                  <a:extLst>
                    <a:ext uri="{9D8B030D-6E8A-4147-A177-3AD203B41FA5}">
                      <a16:colId xmlns:a16="http://schemas.microsoft.com/office/drawing/2014/main" val="2084233393"/>
                    </a:ext>
                  </a:extLst>
                </a:gridCol>
                <a:gridCol w="1283905">
                  <a:extLst>
                    <a:ext uri="{9D8B030D-6E8A-4147-A177-3AD203B41FA5}">
                      <a16:colId xmlns:a16="http://schemas.microsoft.com/office/drawing/2014/main" val="441003767"/>
                    </a:ext>
                  </a:extLst>
                </a:gridCol>
              </a:tblGrid>
              <a:tr h="6749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OMR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Questions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OMRs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8023832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111151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759377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865702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793470"/>
                  </a:ext>
                </a:extLst>
              </a:tr>
              <a:tr h="485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879589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003753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032313"/>
                  </a:ext>
                </a:extLst>
              </a:tr>
            </a:tbl>
          </a:graphicData>
        </a:graphic>
      </p:graphicFrame>
      <p:pic>
        <p:nvPicPr>
          <p:cNvPr id="3073" name="Chart 31">
            <a:extLst>
              <a:ext uri="{FF2B5EF4-FFF2-40B4-BE49-F238E27FC236}">
                <a16:creationId xmlns:a16="http://schemas.microsoft.com/office/drawing/2014/main" id="{BF2C1877-2B5B-BADE-06BE-1645C9C9F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3" y="1710812"/>
            <a:ext cx="5368415" cy="4178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30898B-49B2-4A2C-99F0-4B3BAE2DE6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76650" y="1372394"/>
            <a:ext cx="4838700" cy="4113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Thank </a:t>
            </a:r>
            <a:br>
              <a:rPr lang="en-US" sz="8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</a:br>
            <a:r>
              <a:rPr lang="en-US" sz="8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You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1D1F-BBD8-BA1B-F937-436A7A122A49}"/>
              </a:ext>
            </a:extLst>
          </p:cNvPr>
          <p:cNvSpPr txBox="1">
            <a:spLocks/>
          </p:cNvSpPr>
          <p:nvPr/>
        </p:nvSpPr>
        <p:spPr>
          <a:xfrm>
            <a:off x="599767" y="1189703"/>
            <a:ext cx="11248103" cy="480797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FFC000"/>
              </a:buClr>
              <a:buNone/>
            </a:pPr>
            <a:endParaRPr lang="en-US" sz="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0CA5A06-0426-EFB1-0C2E-49D400413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595581"/>
              </p:ext>
            </p:extLst>
          </p:nvPr>
        </p:nvGraphicFramePr>
        <p:xfrm>
          <a:off x="1111045" y="580104"/>
          <a:ext cx="10579510" cy="516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104448-92B0-BD46-E139-AE1A5DAAF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618532"/>
              </p:ext>
            </p:extLst>
          </p:nvPr>
        </p:nvGraphicFramePr>
        <p:xfrm>
          <a:off x="816076" y="1524001"/>
          <a:ext cx="10756491" cy="395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6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B16CD6-CA05-1E53-6226-13139D184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768633"/>
              </p:ext>
            </p:extLst>
          </p:nvPr>
        </p:nvGraphicFramePr>
        <p:xfrm>
          <a:off x="1091381" y="1278194"/>
          <a:ext cx="9802762" cy="4552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7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61" y="1387654"/>
            <a:ext cx="3647927" cy="2977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24" y="875055"/>
            <a:ext cx="4320000" cy="5107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666B-A71A-6B8E-BACF-453AD0F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753200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AD2DC-F70B-0280-4740-AC2ECE932B38}"/>
              </a:ext>
            </a:extLst>
          </p:cNvPr>
          <p:cNvSpPr txBox="1"/>
          <p:nvPr/>
        </p:nvSpPr>
        <p:spPr>
          <a:xfrm>
            <a:off x="4476000" y="5843229"/>
            <a:ext cx="3239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037BD-5DB5-8C23-42E8-58D2EF385696}"/>
              </a:ext>
            </a:extLst>
          </p:cNvPr>
          <p:cNvSpPr txBox="1"/>
          <p:nvPr/>
        </p:nvSpPr>
        <p:spPr>
          <a:xfrm>
            <a:off x="549277" y="5843230"/>
            <a:ext cx="3239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7054-2CFA-A3A6-9DBF-1AA094FA3D18}"/>
              </a:ext>
            </a:extLst>
          </p:cNvPr>
          <p:cNvSpPr txBox="1"/>
          <p:nvPr/>
        </p:nvSpPr>
        <p:spPr>
          <a:xfrm>
            <a:off x="8402723" y="5843229"/>
            <a:ext cx="32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7" y="1363416"/>
            <a:ext cx="3240000" cy="4222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403083"/>
            <a:ext cx="3240000" cy="42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23" y="1403083"/>
            <a:ext cx="3240000" cy="424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0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4401195" y="6041985"/>
            <a:ext cx="3389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293343"/>
            <a:ext cx="4320000" cy="4530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70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443135" y="5527041"/>
            <a:ext cx="395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Perspective Of the Marking Area - 1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erspective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shoji&#10;&#10;Description automatically generated">
            <a:extLst>
              <a:ext uri="{FF2B5EF4-FFF2-40B4-BE49-F238E27FC236}">
                <a16:creationId xmlns:a16="http://schemas.microsoft.com/office/drawing/2014/main" id="{2BE7B214-91ED-21FB-2287-0B5B2F5C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88" y="1394020"/>
            <a:ext cx="3130739" cy="4069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D523FE-5BA3-4258-1824-FAB521EC0FA1}"/>
              </a:ext>
            </a:extLst>
          </p:cNvPr>
          <p:cNvSpPr txBox="1"/>
          <p:nvPr/>
        </p:nvSpPr>
        <p:spPr>
          <a:xfrm>
            <a:off x="6981452" y="5463980"/>
            <a:ext cx="395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Perspective Of the Marking Area - 2</a:t>
            </a:r>
          </a:p>
        </p:txBody>
      </p:sp>
      <p:pic>
        <p:nvPicPr>
          <p:cNvPr id="10" name="Picture 9" descr="A picture containing shoji&#10;&#10;Description automatically generated">
            <a:extLst>
              <a:ext uri="{FF2B5EF4-FFF2-40B4-BE49-F238E27FC236}">
                <a16:creationId xmlns:a16="http://schemas.microsoft.com/office/drawing/2014/main" id="{FDD11515-4AE5-9FB7-EB4E-D1BC70D1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94" y="1394020"/>
            <a:ext cx="3130739" cy="40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be 10">
            <a:extLst>
              <a:ext uri="{FF2B5EF4-FFF2-40B4-BE49-F238E27FC236}">
                <a16:creationId xmlns:a16="http://schemas.microsoft.com/office/drawing/2014/main" id="{277E269A-3E1A-5B22-179D-85EF4D36333E}"/>
              </a:ext>
            </a:extLst>
          </p:cNvPr>
          <p:cNvSpPr/>
          <p:nvPr/>
        </p:nvSpPr>
        <p:spPr>
          <a:xfrm flipH="1">
            <a:off x="10403633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F9BE6A33-96C7-970B-7E94-AF04AF4F0923}"/>
              </a:ext>
            </a:extLst>
          </p:cNvPr>
          <p:cNvSpPr/>
          <p:nvPr/>
        </p:nvSpPr>
        <p:spPr>
          <a:xfrm flipH="1">
            <a:off x="10403633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5F2E9A6-B698-1676-557F-0D6F5B072421}"/>
              </a:ext>
            </a:extLst>
          </p:cNvPr>
          <p:cNvSpPr/>
          <p:nvPr/>
        </p:nvSpPr>
        <p:spPr>
          <a:xfrm flipH="1">
            <a:off x="10403633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875DDB-0AD6-489F-AD96-16052DAB2212}"/>
              </a:ext>
            </a:extLst>
          </p:cNvPr>
          <p:cNvSpPr/>
          <p:nvPr/>
        </p:nvSpPr>
        <p:spPr>
          <a:xfrm flipH="1">
            <a:off x="10403633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A4313EF-6B3E-E332-F006-C3A8AA726ED4}"/>
              </a:ext>
            </a:extLst>
          </p:cNvPr>
          <p:cNvSpPr/>
          <p:nvPr/>
        </p:nvSpPr>
        <p:spPr>
          <a:xfrm flipH="1">
            <a:off x="10403633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6317248-E6BE-D27E-7B8F-04789FBAA26D}"/>
              </a:ext>
            </a:extLst>
          </p:cNvPr>
          <p:cNvSpPr/>
          <p:nvPr/>
        </p:nvSpPr>
        <p:spPr>
          <a:xfrm flipH="1">
            <a:off x="10403633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A91BB85-BEAC-3CE5-35AA-1771D5CD6C1F}"/>
              </a:ext>
            </a:extLst>
          </p:cNvPr>
          <p:cNvSpPr/>
          <p:nvPr/>
        </p:nvSpPr>
        <p:spPr>
          <a:xfrm flipH="1">
            <a:off x="10394303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A8DFD48C-10CB-AB4E-7050-1D84E9A0478F}"/>
              </a:ext>
            </a:extLst>
          </p:cNvPr>
          <p:cNvSpPr/>
          <p:nvPr/>
        </p:nvSpPr>
        <p:spPr>
          <a:xfrm flipH="1">
            <a:off x="10394303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0AC69A5E-24BE-DE18-FD86-C6AA7DD426F9}"/>
              </a:ext>
            </a:extLst>
          </p:cNvPr>
          <p:cNvSpPr/>
          <p:nvPr/>
        </p:nvSpPr>
        <p:spPr>
          <a:xfrm flipH="1">
            <a:off x="10394303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FA1A5CC-88CD-5B7A-BED0-D135229B32E6}"/>
              </a:ext>
            </a:extLst>
          </p:cNvPr>
          <p:cNvSpPr/>
          <p:nvPr/>
        </p:nvSpPr>
        <p:spPr>
          <a:xfrm flipH="1">
            <a:off x="10403633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4546C1F-8165-8DF9-C75E-943E3F0E2C48}"/>
              </a:ext>
            </a:extLst>
          </p:cNvPr>
          <p:cNvSpPr/>
          <p:nvPr/>
        </p:nvSpPr>
        <p:spPr>
          <a:xfrm flipH="1">
            <a:off x="9752225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673C19C-3B42-002A-665F-078108155A2C}"/>
              </a:ext>
            </a:extLst>
          </p:cNvPr>
          <p:cNvSpPr/>
          <p:nvPr/>
        </p:nvSpPr>
        <p:spPr>
          <a:xfrm flipH="1">
            <a:off x="9752225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CDEFFCE-7184-2B01-D1FE-AD25E04C623B}"/>
              </a:ext>
            </a:extLst>
          </p:cNvPr>
          <p:cNvSpPr/>
          <p:nvPr/>
        </p:nvSpPr>
        <p:spPr>
          <a:xfrm flipH="1">
            <a:off x="9752225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05CC121-DDED-59A4-17F8-3CB77175B698}"/>
              </a:ext>
            </a:extLst>
          </p:cNvPr>
          <p:cNvSpPr/>
          <p:nvPr/>
        </p:nvSpPr>
        <p:spPr>
          <a:xfrm flipH="1">
            <a:off x="9752225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23495F4-B73A-ED6F-132D-26A51CCEFB2D}"/>
              </a:ext>
            </a:extLst>
          </p:cNvPr>
          <p:cNvSpPr/>
          <p:nvPr/>
        </p:nvSpPr>
        <p:spPr>
          <a:xfrm flipH="1">
            <a:off x="9752225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EDC0D0F-98D5-1E8A-79E6-3EDDC4462C2C}"/>
              </a:ext>
            </a:extLst>
          </p:cNvPr>
          <p:cNvSpPr/>
          <p:nvPr/>
        </p:nvSpPr>
        <p:spPr>
          <a:xfrm flipH="1">
            <a:off x="9752225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F9309BC-0B0F-CF47-AE8D-09043DF43288}"/>
              </a:ext>
            </a:extLst>
          </p:cNvPr>
          <p:cNvSpPr/>
          <p:nvPr/>
        </p:nvSpPr>
        <p:spPr>
          <a:xfrm flipH="1">
            <a:off x="9742895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772912C2-B66B-5F3A-B078-351746B284D2}"/>
              </a:ext>
            </a:extLst>
          </p:cNvPr>
          <p:cNvSpPr/>
          <p:nvPr/>
        </p:nvSpPr>
        <p:spPr>
          <a:xfrm flipH="1">
            <a:off x="9742895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80350FA-4B79-9619-4E86-4ECE1CA77AFA}"/>
              </a:ext>
            </a:extLst>
          </p:cNvPr>
          <p:cNvSpPr/>
          <p:nvPr/>
        </p:nvSpPr>
        <p:spPr>
          <a:xfrm flipH="1">
            <a:off x="9742895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9E61FB35-CA82-3B69-A087-6554550E07A8}"/>
              </a:ext>
            </a:extLst>
          </p:cNvPr>
          <p:cNvSpPr/>
          <p:nvPr/>
        </p:nvSpPr>
        <p:spPr>
          <a:xfrm flipH="1">
            <a:off x="9752225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5F8520A-19D8-142D-87C0-145FD12BD272}"/>
              </a:ext>
            </a:extLst>
          </p:cNvPr>
          <p:cNvSpPr/>
          <p:nvPr/>
        </p:nvSpPr>
        <p:spPr>
          <a:xfrm flipH="1">
            <a:off x="9111510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EB9B2CC-3314-9378-B0D2-27D3DECA5E49}"/>
              </a:ext>
            </a:extLst>
          </p:cNvPr>
          <p:cNvSpPr/>
          <p:nvPr/>
        </p:nvSpPr>
        <p:spPr>
          <a:xfrm flipH="1">
            <a:off x="9111510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5AD2334-4327-A512-7821-F7CD2C7BDAA2}"/>
              </a:ext>
            </a:extLst>
          </p:cNvPr>
          <p:cNvSpPr/>
          <p:nvPr/>
        </p:nvSpPr>
        <p:spPr>
          <a:xfrm flipH="1">
            <a:off x="9111510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A73CD822-C9F8-847F-7ABE-F6D51127DD6C}"/>
              </a:ext>
            </a:extLst>
          </p:cNvPr>
          <p:cNvSpPr/>
          <p:nvPr/>
        </p:nvSpPr>
        <p:spPr>
          <a:xfrm flipH="1">
            <a:off x="9111510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771C216B-8952-4F24-9A44-308BE0BC9CEA}"/>
              </a:ext>
            </a:extLst>
          </p:cNvPr>
          <p:cNvSpPr/>
          <p:nvPr/>
        </p:nvSpPr>
        <p:spPr>
          <a:xfrm flipH="1">
            <a:off x="9111510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918747F8-25EA-D06F-0475-85C3142DBC25}"/>
              </a:ext>
            </a:extLst>
          </p:cNvPr>
          <p:cNvSpPr/>
          <p:nvPr/>
        </p:nvSpPr>
        <p:spPr>
          <a:xfrm flipH="1">
            <a:off x="9111510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43D6C854-C3AE-5B86-AFC5-22EFAC11E1F9}"/>
              </a:ext>
            </a:extLst>
          </p:cNvPr>
          <p:cNvSpPr/>
          <p:nvPr/>
        </p:nvSpPr>
        <p:spPr>
          <a:xfrm flipH="1">
            <a:off x="9102180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608C70A-07BA-B264-E54C-162BAF71C68F}"/>
              </a:ext>
            </a:extLst>
          </p:cNvPr>
          <p:cNvSpPr/>
          <p:nvPr/>
        </p:nvSpPr>
        <p:spPr>
          <a:xfrm flipH="1">
            <a:off x="9102180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92A3322-CAC2-A97E-B9AB-FE29B0ED7F13}"/>
              </a:ext>
            </a:extLst>
          </p:cNvPr>
          <p:cNvSpPr/>
          <p:nvPr/>
        </p:nvSpPr>
        <p:spPr>
          <a:xfrm flipH="1">
            <a:off x="9102180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2A9D6EF-49F1-86C6-101E-545958429777}"/>
              </a:ext>
            </a:extLst>
          </p:cNvPr>
          <p:cNvSpPr/>
          <p:nvPr/>
        </p:nvSpPr>
        <p:spPr>
          <a:xfrm flipH="1">
            <a:off x="9111510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96D9C50D-EE7C-AD1B-5E39-5E3C361B1854}"/>
              </a:ext>
            </a:extLst>
          </p:cNvPr>
          <p:cNvSpPr/>
          <p:nvPr/>
        </p:nvSpPr>
        <p:spPr>
          <a:xfrm flipH="1">
            <a:off x="8470795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61A8A936-5BBF-4ED1-878E-572653BF2066}"/>
              </a:ext>
            </a:extLst>
          </p:cNvPr>
          <p:cNvSpPr/>
          <p:nvPr/>
        </p:nvSpPr>
        <p:spPr>
          <a:xfrm flipH="1">
            <a:off x="8470795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32BF21D8-64A2-4D83-79B6-C63F50C22868}"/>
              </a:ext>
            </a:extLst>
          </p:cNvPr>
          <p:cNvSpPr/>
          <p:nvPr/>
        </p:nvSpPr>
        <p:spPr>
          <a:xfrm flipH="1">
            <a:off x="8470795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2E857F94-0D81-2138-967F-0AF36AAC1023}"/>
              </a:ext>
            </a:extLst>
          </p:cNvPr>
          <p:cNvSpPr/>
          <p:nvPr/>
        </p:nvSpPr>
        <p:spPr>
          <a:xfrm flipH="1">
            <a:off x="8470795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710503D0-D8D1-470C-9A67-D546ABD8B025}"/>
              </a:ext>
            </a:extLst>
          </p:cNvPr>
          <p:cNvSpPr/>
          <p:nvPr/>
        </p:nvSpPr>
        <p:spPr>
          <a:xfrm flipH="1">
            <a:off x="8470795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63E6B614-99E6-2355-50B4-48AD1323C3BB}"/>
              </a:ext>
            </a:extLst>
          </p:cNvPr>
          <p:cNvSpPr/>
          <p:nvPr/>
        </p:nvSpPr>
        <p:spPr>
          <a:xfrm flipH="1">
            <a:off x="8470795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EC5EC5EB-C7F5-E16C-BB42-BAC8BB9A3747}"/>
              </a:ext>
            </a:extLst>
          </p:cNvPr>
          <p:cNvSpPr/>
          <p:nvPr/>
        </p:nvSpPr>
        <p:spPr>
          <a:xfrm flipH="1">
            <a:off x="8461465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499A89C-CF3C-E4ED-F833-8F5226FFED5A}"/>
              </a:ext>
            </a:extLst>
          </p:cNvPr>
          <p:cNvSpPr/>
          <p:nvPr/>
        </p:nvSpPr>
        <p:spPr>
          <a:xfrm flipH="1">
            <a:off x="8461465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61ADB7A0-B0F6-2A0B-DEA0-BB1FBA4926D8}"/>
              </a:ext>
            </a:extLst>
          </p:cNvPr>
          <p:cNvSpPr/>
          <p:nvPr/>
        </p:nvSpPr>
        <p:spPr>
          <a:xfrm flipH="1">
            <a:off x="8461465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F012A3B2-8FD7-EE97-FCDE-83A51EC709C5}"/>
              </a:ext>
            </a:extLst>
          </p:cNvPr>
          <p:cNvSpPr/>
          <p:nvPr/>
        </p:nvSpPr>
        <p:spPr>
          <a:xfrm flipH="1">
            <a:off x="8470795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3376430-F803-843F-9D06-AC968C953DC1}"/>
              </a:ext>
            </a:extLst>
          </p:cNvPr>
          <p:cNvSpPr/>
          <p:nvPr/>
        </p:nvSpPr>
        <p:spPr>
          <a:xfrm flipH="1">
            <a:off x="6546491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525DFC12-6544-A4EC-01B9-30E419AFFBA2}"/>
              </a:ext>
            </a:extLst>
          </p:cNvPr>
          <p:cNvSpPr/>
          <p:nvPr/>
        </p:nvSpPr>
        <p:spPr>
          <a:xfrm flipH="1">
            <a:off x="6546491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69BEC6F8-396D-0F00-41FE-8841661EB6E5}"/>
              </a:ext>
            </a:extLst>
          </p:cNvPr>
          <p:cNvSpPr/>
          <p:nvPr/>
        </p:nvSpPr>
        <p:spPr>
          <a:xfrm flipH="1">
            <a:off x="6546491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789E8ABB-6672-132D-D172-65A0E4C875B1}"/>
              </a:ext>
            </a:extLst>
          </p:cNvPr>
          <p:cNvSpPr/>
          <p:nvPr/>
        </p:nvSpPr>
        <p:spPr>
          <a:xfrm flipH="1">
            <a:off x="6546491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C642561C-C138-461C-9EEE-A83A7B09390D}"/>
              </a:ext>
            </a:extLst>
          </p:cNvPr>
          <p:cNvSpPr/>
          <p:nvPr/>
        </p:nvSpPr>
        <p:spPr>
          <a:xfrm flipH="1">
            <a:off x="6546491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27E40E-8F91-C724-E98C-A60B301F2059}"/>
              </a:ext>
            </a:extLst>
          </p:cNvPr>
          <p:cNvSpPr/>
          <p:nvPr/>
        </p:nvSpPr>
        <p:spPr>
          <a:xfrm flipH="1">
            <a:off x="6546491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4887BEDA-370D-C30A-B8F2-D662A0C94690}"/>
              </a:ext>
            </a:extLst>
          </p:cNvPr>
          <p:cNvSpPr/>
          <p:nvPr/>
        </p:nvSpPr>
        <p:spPr>
          <a:xfrm flipH="1">
            <a:off x="6537161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5C070331-03B3-2AF4-C0B9-C9A69AADA2D1}"/>
              </a:ext>
            </a:extLst>
          </p:cNvPr>
          <p:cNvSpPr/>
          <p:nvPr/>
        </p:nvSpPr>
        <p:spPr>
          <a:xfrm flipH="1">
            <a:off x="6537161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2F204A87-67EB-B3F7-587B-C140CBD7163F}"/>
              </a:ext>
            </a:extLst>
          </p:cNvPr>
          <p:cNvSpPr/>
          <p:nvPr/>
        </p:nvSpPr>
        <p:spPr>
          <a:xfrm flipH="1">
            <a:off x="6537161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E4918E8-BCC0-70C8-86A5-DD1476508326}"/>
              </a:ext>
            </a:extLst>
          </p:cNvPr>
          <p:cNvSpPr/>
          <p:nvPr/>
        </p:nvSpPr>
        <p:spPr>
          <a:xfrm flipH="1">
            <a:off x="6546491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67821C39-76C2-D617-0DF9-90F268E0A144}"/>
              </a:ext>
            </a:extLst>
          </p:cNvPr>
          <p:cNvSpPr/>
          <p:nvPr/>
        </p:nvSpPr>
        <p:spPr>
          <a:xfrm flipH="1">
            <a:off x="6102890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8C06EB0-7412-D0EF-C36F-311F052AE85D}"/>
              </a:ext>
            </a:extLst>
          </p:cNvPr>
          <p:cNvSpPr/>
          <p:nvPr/>
        </p:nvSpPr>
        <p:spPr>
          <a:xfrm flipH="1">
            <a:off x="6102890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1DD4922-7AEE-F731-054E-A4E3AEFEB98C}"/>
              </a:ext>
            </a:extLst>
          </p:cNvPr>
          <p:cNvSpPr/>
          <p:nvPr/>
        </p:nvSpPr>
        <p:spPr>
          <a:xfrm flipH="1">
            <a:off x="6102890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8AEBA15-0CF0-1665-7ABD-173E56E70550}"/>
              </a:ext>
            </a:extLst>
          </p:cNvPr>
          <p:cNvSpPr/>
          <p:nvPr/>
        </p:nvSpPr>
        <p:spPr>
          <a:xfrm flipH="1">
            <a:off x="6102890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06EFE5F-56C7-C69A-835A-6394972747E9}"/>
              </a:ext>
            </a:extLst>
          </p:cNvPr>
          <p:cNvSpPr/>
          <p:nvPr/>
        </p:nvSpPr>
        <p:spPr>
          <a:xfrm flipH="1">
            <a:off x="6102890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FF940F24-8E39-E019-6D56-72ED9CDBFBC1}"/>
              </a:ext>
            </a:extLst>
          </p:cNvPr>
          <p:cNvSpPr/>
          <p:nvPr/>
        </p:nvSpPr>
        <p:spPr>
          <a:xfrm flipH="1">
            <a:off x="6102890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C68C112-ECE0-5DD8-C064-A6B6A09AA097}"/>
              </a:ext>
            </a:extLst>
          </p:cNvPr>
          <p:cNvSpPr/>
          <p:nvPr/>
        </p:nvSpPr>
        <p:spPr>
          <a:xfrm flipH="1">
            <a:off x="6093560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895FAEC8-B2D6-5A80-C370-05013414116E}"/>
              </a:ext>
            </a:extLst>
          </p:cNvPr>
          <p:cNvSpPr/>
          <p:nvPr/>
        </p:nvSpPr>
        <p:spPr>
          <a:xfrm flipH="1">
            <a:off x="6093560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1A5D208-62E7-4D48-B43A-7F2720895C92}"/>
              </a:ext>
            </a:extLst>
          </p:cNvPr>
          <p:cNvSpPr/>
          <p:nvPr/>
        </p:nvSpPr>
        <p:spPr>
          <a:xfrm flipH="1">
            <a:off x="6093560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2A45791E-C39C-D4B2-6057-793A2395C335}"/>
              </a:ext>
            </a:extLst>
          </p:cNvPr>
          <p:cNvSpPr/>
          <p:nvPr/>
        </p:nvSpPr>
        <p:spPr>
          <a:xfrm flipH="1">
            <a:off x="6102890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95CB26C1-EB09-2A86-C5F9-772EFD5B9A3A}"/>
              </a:ext>
            </a:extLst>
          </p:cNvPr>
          <p:cNvSpPr/>
          <p:nvPr/>
        </p:nvSpPr>
        <p:spPr>
          <a:xfrm flipH="1">
            <a:off x="5654227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C5A0E6E-710A-F04B-556A-D4FE13459667}"/>
              </a:ext>
            </a:extLst>
          </p:cNvPr>
          <p:cNvSpPr/>
          <p:nvPr/>
        </p:nvSpPr>
        <p:spPr>
          <a:xfrm flipH="1">
            <a:off x="5654227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2C1C3290-F790-D47C-F514-696131826E62}"/>
              </a:ext>
            </a:extLst>
          </p:cNvPr>
          <p:cNvSpPr/>
          <p:nvPr/>
        </p:nvSpPr>
        <p:spPr>
          <a:xfrm flipH="1">
            <a:off x="5654227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B36599B7-E57A-E75E-20EF-15BACF665386}"/>
              </a:ext>
            </a:extLst>
          </p:cNvPr>
          <p:cNvSpPr/>
          <p:nvPr/>
        </p:nvSpPr>
        <p:spPr>
          <a:xfrm flipH="1">
            <a:off x="5654227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5FD1F890-8E05-3800-743F-3E33FEBB5B8D}"/>
              </a:ext>
            </a:extLst>
          </p:cNvPr>
          <p:cNvSpPr/>
          <p:nvPr/>
        </p:nvSpPr>
        <p:spPr>
          <a:xfrm flipH="1">
            <a:off x="5654227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5F48A1C5-2974-72FF-BC66-3834248D6BE9}"/>
              </a:ext>
            </a:extLst>
          </p:cNvPr>
          <p:cNvSpPr/>
          <p:nvPr/>
        </p:nvSpPr>
        <p:spPr>
          <a:xfrm flipH="1">
            <a:off x="5654227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19827CD2-0280-47EC-A803-31FA25CEA8B7}"/>
              </a:ext>
            </a:extLst>
          </p:cNvPr>
          <p:cNvSpPr/>
          <p:nvPr/>
        </p:nvSpPr>
        <p:spPr>
          <a:xfrm flipH="1">
            <a:off x="5644897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77B5CF2-8646-01B4-66B3-1A3D73A3C18D}"/>
              </a:ext>
            </a:extLst>
          </p:cNvPr>
          <p:cNvSpPr/>
          <p:nvPr/>
        </p:nvSpPr>
        <p:spPr>
          <a:xfrm flipH="1">
            <a:off x="5644897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33D3CD8-C79B-85F5-9776-9ED1413249B0}"/>
              </a:ext>
            </a:extLst>
          </p:cNvPr>
          <p:cNvSpPr/>
          <p:nvPr/>
        </p:nvSpPr>
        <p:spPr>
          <a:xfrm flipH="1">
            <a:off x="5644897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D2387FC3-8B3A-DE11-2DC1-F0742D324AA3}"/>
              </a:ext>
            </a:extLst>
          </p:cNvPr>
          <p:cNvSpPr/>
          <p:nvPr/>
        </p:nvSpPr>
        <p:spPr>
          <a:xfrm flipH="1">
            <a:off x="5654227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3A8F0D37-61C2-700C-56C2-170FD0CD62B6}"/>
              </a:ext>
            </a:extLst>
          </p:cNvPr>
          <p:cNvSpPr/>
          <p:nvPr/>
        </p:nvSpPr>
        <p:spPr>
          <a:xfrm flipH="1">
            <a:off x="5201296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07BA65A4-D026-7E70-9EB0-D2790AEFDC60}"/>
              </a:ext>
            </a:extLst>
          </p:cNvPr>
          <p:cNvSpPr/>
          <p:nvPr/>
        </p:nvSpPr>
        <p:spPr>
          <a:xfrm flipH="1">
            <a:off x="5201296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EC512B5-DBC8-91B6-3D48-47F780C3EA8D}"/>
              </a:ext>
            </a:extLst>
          </p:cNvPr>
          <p:cNvSpPr/>
          <p:nvPr/>
        </p:nvSpPr>
        <p:spPr>
          <a:xfrm flipH="1">
            <a:off x="5201296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7D3CE312-7445-71DA-7983-50357A446E99}"/>
              </a:ext>
            </a:extLst>
          </p:cNvPr>
          <p:cNvSpPr/>
          <p:nvPr/>
        </p:nvSpPr>
        <p:spPr>
          <a:xfrm flipH="1">
            <a:off x="5201296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566851A9-74B3-CE2F-892B-C084BEE47EF5}"/>
              </a:ext>
            </a:extLst>
          </p:cNvPr>
          <p:cNvSpPr/>
          <p:nvPr/>
        </p:nvSpPr>
        <p:spPr>
          <a:xfrm flipH="1">
            <a:off x="5201296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E0F66FE3-D237-67BB-47FC-67B8428F208C}"/>
              </a:ext>
            </a:extLst>
          </p:cNvPr>
          <p:cNvSpPr/>
          <p:nvPr/>
        </p:nvSpPr>
        <p:spPr>
          <a:xfrm flipH="1">
            <a:off x="5201296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CB6145F-05C9-4E80-C58D-0819F4060131}"/>
              </a:ext>
            </a:extLst>
          </p:cNvPr>
          <p:cNvSpPr/>
          <p:nvPr/>
        </p:nvSpPr>
        <p:spPr>
          <a:xfrm flipH="1">
            <a:off x="5191966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CED96E0E-1DFE-2BEA-D615-48511552A3B1}"/>
              </a:ext>
            </a:extLst>
          </p:cNvPr>
          <p:cNvSpPr/>
          <p:nvPr/>
        </p:nvSpPr>
        <p:spPr>
          <a:xfrm flipH="1">
            <a:off x="5191966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311D51C-FE98-9705-07A4-66A2E3A37D12}"/>
              </a:ext>
            </a:extLst>
          </p:cNvPr>
          <p:cNvSpPr/>
          <p:nvPr/>
        </p:nvSpPr>
        <p:spPr>
          <a:xfrm flipH="1">
            <a:off x="5191966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AB2135E7-75B9-E906-C6F7-CA6B90763604}"/>
              </a:ext>
            </a:extLst>
          </p:cNvPr>
          <p:cNvSpPr/>
          <p:nvPr/>
        </p:nvSpPr>
        <p:spPr>
          <a:xfrm flipH="1">
            <a:off x="5201296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EC3907B4-532E-28DC-C56F-03D963A0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17784"/>
              </p:ext>
            </p:extLst>
          </p:nvPr>
        </p:nvGraphicFramePr>
        <p:xfrm>
          <a:off x="1798231" y="1194318"/>
          <a:ext cx="2282212" cy="4898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553">
                  <a:extLst>
                    <a:ext uri="{9D8B030D-6E8A-4147-A177-3AD203B41FA5}">
                      <a16:colId xmlns:a16="http://schemas.microsoft.com/office/drawing/2014/main" val="1094656591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2850232717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669344048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2070915803"/>
                    </a:ext>
                  </a:extLst>
                </a:gridCol>
              </a:tblGrid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81623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22604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5589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76993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482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6650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81989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16998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32862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827106"/>
                  </a:ext>
                </a:extLst>
              </a:tr>
            </a:tbl>
          </a:graphicData>
        </a:graphic>
      </p:graphicFrame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F4667601-7145-0387-CAF9-48B31E24302D}"/>
              </a:ext>
            </a:extLst>
          </p:cNvPr>
          <p:cNvSpPr/>
          <p:nvPr/>
        </p:nvSpPr>
        <p:spPr>
          <a:xfrm>
            <a:off x="792437" y="2060160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5A37CA63-A122-2121-FB85-85FD91803326}"/>
              </a:ext>
            </a:extLst>
          </p:cNvPr>
          <p:cNvSpPr/>
          <p:nvPr/>
        </p:nvSpPr>
        <p:spPr>
          <a:xfrm>
            <a:off x="793694" y="2536000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33E98722-FADE-CE35-F1A0-2C6F11F41608}"/>
              </a:ext>
            </a:extLst>
          </p:cNvPr>
          <p:cNvSpPr/>
          <p:nvPr/>
        </p:nvSpPr>
        <p:spPr>
          <a:xfrm>
            <a:off x="787880" y="3038798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3A76D628-1896-0E31-C364-9FEAF554B792}"/>
              </a:ext>
            </a:extLst>
          </p:cNvPr>
          <p:cNvSpPr/>
          <p:nvPr/>
        </p:nvSpPr>
        <p:spPr>
          <a:xfrm>
            <a:off x="787880" y="3546207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2236296B-3027-6441-644F-56C6CF1595FF}"/>
              </a:ext>
            </a:extLst>
          </p:cNvPr>
          <p:cNvSpPr/>
          <p:nvPr/>
        </p:nvSpPr>
        <p:spPr>
          <a:xfrm>
            <a:off x="787880" y="4037709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2E79405A-8859-B558-7DA4-2F0FC099F3C0}"/>
              </a:ext>
            </a:extLst>
          </p:cNvPr>
          <p:cNvSpPr/>
          <p:nvPr/>
        </p:nvSpPr>
        <p:spPr>
          <a:xfrm>
            <a:off x="787879" y="4528048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F1D3E935-F98A-9114-A7CC-181DF203F282}"/>
              </a:ext>
            </a:extLst>
          </p:cNvPr>
          <p:cNvSpPr/>
          <p:nvPr/>
        </p:nvSpPr>
        <p:spPr>
          <a:xfrm>
            <a:off x="787879" y="5018387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F561CD1A-E466-30A7-D65D-0D1CD0D0C5DA}"/>
              </a:ext>
            </a:extLst>
          </p:cNvPr>
          <p:cNvSpPr/>
          <p:nvPr/>
        </p:nvSpPr>
        <p:spPr>
          <a:xfrm>
            <a:off x="787879" y="5506686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722D4994-BFD0-6ED5-5BB2-A5BFF762E890}"/>
              </a:ext>
            </a:extLst>
          </p:cNvPr>
          <p:cNvSpPr/>
          <p:nvPr/>
        </p:nvSpPr>
        <p:spPr>
          <a:xfrm>
            <a:off x="787881" y="1594802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77B7EECE-D092-9CD8-5326-5B4478DC6004}"/>
              </a:ext>
            </a:extLst>
          </p:cNvPr>
          <p:cNvSpPr/>
          <p:nvPr/>
        </p:nvSpPr>
        <p:spPr>
          <a:xfrm>
            <a:off x="5521123" y="277792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8" name="Arrow: Down 187">
            <a:extLst>
              <a:ext uri="{FF2B5EF4-FFF2-40B4-BE49-F238E27FC236}">
                <a16:creationId xmlns:a16="http://schemas.microsoft.com/office/drawing/2014/main" id="{AFA2BFBD-BFA7-084F-CE39-74B7BB5D7FD2}"/>
              </a:ext>
            </a:extLst>
          </p:cNvPr>
          <p:cNvSpPr/>
          <p:nvPr/>
        </p:nvSpPr>
        <p:spPr>
          <a:xfrm>
            <a:off x="5937857" y="277793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9" name="Arrow: Down 188">
            <a:extLst>
              <a:ext uri="{FF2B5EF4-FFF2-40B4-BE49-F238E27FC236}">
                <a16:creationId xmlns:a16="http://schemas.microsoft.com/office/drawing/2014/main" id="{1688B77F-25DF-875D-5D1F-93B215D883F4}"/>
              </a:ext>
            </a:extLst>
          </p:cNvPr>
          <p:cNvSpPr/>
          <p:nvPr/>
        </p:nvSpPr>
        <p:spPr>
          <a:xfrm>
            <a:off x="6363251" y="277794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C24BDA-9506-13B0-DCEC-4B29B5983D69}"/>
              </a:ext>
            </a:extLst>
          </p:cNvPr>
          <p:cNvSpPr txBox="1"/>
          <p:nvPr/>
        </p:nvSpPr>
        <p:spPr>
          <a:xfrm>
            <a:off x="1841438" y="6092838"/>
            <a:ext cx="2114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masis MT Pro Medium" panose="02040604050005020304" pitchFamily="18" charset="0"/>
              </a:rPr>
              <a:t>Box</a:t>
            </a:r>
            <a:endParaRPr lang="en-US" sz="2400" b="1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8" grpId="0" animBg="1"/>
      <p:bldP spid="1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11917</TotalTime>
  <Words>284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맑은 고딕</vt:lpstr>
      <vt:lpstr>Amasis MT Pro</vt:lpstr>
      <vt:lpstr>Amasis MT Pro Medium</vt:lpstr>
      <vt:lpstr>Arial</vt:lpstr>
      <vt:lpstr>Arial Rounded MT Bold</vt:lpstr>
      <vt:lpstr>Calibri</vt:lpstr>
      <vt:lpstr>Calibri Light</vt:lpstr>
      <vt:lpstr>Times New Roman</vt:lpstr>
      <vt:lpstr>Office Theme</vt:lpstr>
      <vt:lpstr>Retrospect</vt:lpstr>
      <vt:lpstr>PowerPoint Presentation</vt:lpstr>
      <vt:lpstr>PowerPoint Presentation</vt:lpstr>
      <vt:lpstr>Proposed System</vt:lpstr>
      <vt:lpstr>Proposed System</vt:lpstr>
      <vt:lpstr>Input Image</vt:lpstr>
      <vt:lpstr>Preprocessing Techniques</vt:lpstr>
      <vt:lpstr>Contour Detection</vt:lpstr>
      <vt:lpstr>Warp Perspective</vt:lpstr>
      <vt:lpstr>PowerPoint Presentation</vt:lpstr>
      <vt:lpstr>Non-Zero Pixel Values Of Each Box</vt:lpstr>
      <vt:lpstr>Check the OMR</vt:lpstr>
      <vt:lpstr>Final Output</vt:lpstr>
      <vt:lpstr>Experimentation And Results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Chinchole</dc:creator>
  <cp:lastModifiedBy>YASH</cp:lastModifiedBy>
  <cp:revision>112</cp:revision>
  <dcterms:created xsi:type="dcterms:W3CDTF">2021-10-01T19:41:47Z</dcterms:created>
  <dcterms:modified xsi:type="dcterms:W3CDTF">2024-06-09T09:44:48Z</dcterms:modified>
</cp:coreProperties>
</file>