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8" r:id="rId4"/>
    <p:sldId id="263" r:id="rId5"/>
    <p:sldId id="259" r:id="rId6"/>
    <p:sldId id="264" r:id="rId7"/>
    <p:sldId id="265" r:id="rId8"/>
    <p:sldId id="266" r:id="rId9"/>
    <p:sldId id="267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3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3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0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9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9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2801-03CB-4CEF-AA7C-473022D6675B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1C1E4F-B60B-41D5-8276-316A42A54F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D1326-CF2E-87FD-113E-4B703C7B85DE}"/>
              </a:ext>
            </a:extLst>
          </p:cNvPr>
          <p:cNvSpPr txBox="1"/>
          <p:nvPr/>
        </p:nvSpPr>
        <p:spPr>
          <a:xfrm>
            <a:off x="2803187" y="2321004"/>
            <a:ext cx="65856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PBL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B071-35CA-EF86-8D59-B689209A83EF}"/>
              </a:ext>
            </a:extLst>
          </p:cNvPr>
          <p:cNvSpPr txBox="1"/>
          <p:nvPr/>
        </p:nvSpPr>
        <p:spPr>
          <a:xfrm>
            <a:off x="4836268" y="3437770"/>
            <a:ext cx="25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TRIP BILL GENERATOR</a:t>
            </a:r>
          </a:p>
        </p:txBody>
      </p:sp>
    </p:spTree>
    <p:extLst>
      <p:ext uri="{BB962C8B-B14F-4D97-AF65-F5344CB8AC3E}">
        <p14:creationId xmlns:p14="http://schemas.microsoft.com/office/powerpoint/2010/main" val="32614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A8222C-8AC6-C5D4-6DDC-19F9294D2D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1" r="70812" b="1585"/>
          <a:stretch/>
        </p:blipFill>
        <p:spPr>
          <a:xfrm>
            <a:off x="6186613" y="282102"/>
            <a:ext cx="5040397" cy="341440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D9F89-5BA7-0F2A-5AC5-46AD39BCB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0" r="73032" b="19884"/>
          <a:stretch/>
        </p:blipFill>
        <p:spPr>
          <a:xfrm>
            <a:off x="1410847" y="282102"/>
            <a:ext cx="4185979" cy="562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1FFFD-FE00-8228-7AD9-E8DF84535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7" b="18503"/>
          <a:stretch/>
        </p:blipFill>
        <p:spPr>
          <a:xfrm>
            <a:off x="6760545" y="3881338"/>
            <a:ext cx="4185979" cy="20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F57EA-3656-55E4-A7C7-CB81EDFC0055}"/>
              </a:ext>
            </a:extLst>
          </p:cNvPr>
          <p:cNvSpPr txBox="1"/>
          <p:nvPr/>
        </p:nvSpPr>
        <p:spPr>
          <a:xfrm>
            <a:off x="3767036" y="2505670"/>
            <a:ext cx="465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250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635E87-0082-15F7-5A81-DCAA08E4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1293"/>
            <a:ext cx="9603275" cy="540724"/>
          </a:xfrm>
        </p:spPr>
        <p:txBody>
          <a:bodyPr>
            <a:normAutofit/>
          </a:bodyPr>
          <a:lstStyle/>
          <a:p>
            <a:r>
              <a:rPr lang="en-IN" dirty="0"/>
              <a:t>project GUIDE – Reena kharat ma’am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0DB66C-8C3F-563F-8C4F-9A050EDD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110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GROUP MEMBERS: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YASH CHINCHOLE – SYCOA37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VIJAY CHAURE – SYCOA35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ATHARVA BOKADE – </a:t>
            </a:r>
            <a:r>
              <a:rPr lang="en-IN" dirty="0" smtClean="0"/>
              <a:t>SYCOA25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SAHIL BOMBLE – </a:t>
            </a:r>
            <a:r>
              <a:rPr lang="en-IN" dirty="0" smtClean="0"/>
              <a:t>SYCOA26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34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0DB66C-8C3F-563F-8C4F-9A050EDD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1102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OUR PROJECTS HELPS IN PLANNING TRIP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PROVIDES YOU WITH OPTIONS TO CHOOSE SUCH AS DESTINATION, HOTELS &amp; APPLICABLE DISCOUNTS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OPTIONS INCLUDES DEPARTURE POINT, ARRIVAL POINT ,TRAVEL MODE, HOTELS ETC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AT THE END YOU ARE PROVIDED WITH FINAL BILL WITH ALL INFORMATION REGARDING TO THE BOOKING OF TRIP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15034F-964A-3989-72A3-B1670AB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</a:t>
            </a:r>
            <a:r>
              <a:rPr lang="en-IN" dirty="0" err="1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7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18649-0F5E-EDCF-33BF-F8F406DD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40706"/>
            <a:ext cx="9603275" cy="1049235"/>
          </a:xfrm>
        </p:spPr>
        <p:txBody>
          <a:bodyPr/>
          <a:lstStyle/>
          <a:p>
            <a:pPr algn="l"/>
            <a:r>
              <a:rPr lang="en-IN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Concepts Used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F2406-CB6A-804D-FC01-0DDF32598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Class ObjeCTs</a:t>
            </a:r>
          </a:p>
          <a:p>
            <a:r>
              <a:rPr lang="en-IN" dirty="0"/>
              <a:t>Constructor and destructor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File handling</a:t>
            </a:r>
          </a:p>
          <a:p>
            <a:r>
              <a:rPr lang="en-IN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01636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CAB38-D053-E92C-3FAB-82F389F4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46363"/>
            <a:ext cx="3935688" cy="701615"/>
          </a:xfrm>
        </p:spPr>
        <p:txBody>
          <a:bodyPr/>
          <a:lstStyle/>
          <a:p>
            <a:r>
              <a:rPr lang="en-IN" u="sng" dirty="0"/>
              <a:t>Class Objects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036BAA-BB29-6313-E09B-641DBEB16E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30" y="531776"/>
            <a:ext cx="3274153" cy="51816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4E83C7-364A-6B10-6C62-39F544AD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We used class to make three different classes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Bill class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Hotel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Travel class 		</a:t>
            </a:r>
          </a:p>
          <a:p>
            <a:pPr algn="l"/>
            <a:r>
              <a:rPr lang="en-IN" dirty="0"/>
              <a:t>Containing attributes like total bill, Travel destination and package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7325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47B-A5C2-F1D4-A804-60134FB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459" y="1926077"/>
            <a:ext cx="2801342" cy="687320"/>
          </a:xfrm>
        </p:spPr>
        <p:txBody>
          <a:bodyPr>
            <a:normAutofit/>
          </a:bodyPr>
          <a:lstStyle/>
          <a:p>
            <a:pPr algn="just"/>
            <a:r>
              <a:rPr lang="en-IN" sz="2400" u="sng" dirty="0"/>
              <a:t>Contsructor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FD4A7B-6823-9967-78A1-064295F2BB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06" y="914400"/>
            <a:ext cx="6015594" cy="47159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26CB-CCFF-9D96-2C15-B133F24D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208" y="2749584"/>
            <a:ext cx="3935689" cy="1871054"/>
          </a:xfrm>
        </p:spPr>
        <p:txBody>
          <a:bodyPr/>
          <a:lstStyle/>
          <a:p>
            <a:pPr algn="just"/>
            <a:r>
              <a:rPr lang="en-IN" dirty="0"/>
              <a:t>We have used constructor and destructor to initialise variables and function that needed to be called on object creation and set the values accordingly as required by our program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8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47B-A5C2-F1D4-A804-60134FB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342" y="372893"/>
            <a:ext cx="2995895" cy="687320"/>
          </a:xfrm>
        </p:spPr>
        <p:txBody>
          <a:bodyPr>
            <a:normAutofit/>
          </a:bodyPr>
          <a:lstStyle/>
          <a:p>
            <a:pPr algn="just"/>
            <a:r>
              <a:rPr lang="en-IN" sz="2400" u="sng" dirty="0"/>
              <a:t>Inheritance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26CB-CCFF-9D96-2C15-B133F24D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548" y="1184950"/>
            <a:ext cx="3935689" cy="187105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this Program we have used a type of inheritance called multilevel inheritance</a:t>
            </a:r>
          </a:p>
          <a:p>
            <a:pPr algn="just"/>
            <a:r>
              <a:rPr lang="en-IN" dirty="0"/>
              <a:t>In this, we transfer the required class properties from one to another maintaining a “level” like structure</a:t>
            </a:r>
          </a:p>
          <a:p>
            <a:pPr algn="just"/>
            <a:endParaRPr lang="en-IN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8971B93-C38A-0705-80C4-5D964A313D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34" y="168606"/>
            <a:ext cx="4182319" cy="574904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A643C2-AC9B-47D5-E2FF-E541F128997B}"/>
              </a:ext>
            </a:extLst>
          </p:cNvPr>
          <p:cNvSpPr/>
          <p:nvPr/>
        </p:nvSpPr>
        <p:spPr>
          <a:xfrm>
            <a:off x="1080104" y="4354747"/>
            <a:ext cx="1624186" cy="554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4E982-7BFB-2186-8742-0D04BC8ACF17}"/>
              </a:ext>
            </a:extLst>
          </p:cNvPr>
          <p:cNvSpPr/>
          <p:nvPr/>
        </p:nvSpPr>
        <p:spPr>
          <a:xfrm>
            <a:off x="1080104" y="3453318"/>
            <a:ext cx="1624186" cy="554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0B8D6-F2E1-73BB-79D7-07597CA92ED9}"/>
              </a:ext>
            </a:extLst>
          </p:cNvPr>
          <p:cNvSpPr/>
          <p:nvPr/>
        </p:nvSpPr>
        <p:spPr>
          <a:xfrm>
            <a:off x="1080104" y="5256176"/>
            <a:ext cx="1624186" cy="554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hotel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8094A6-047E-2680-A3E5-351F62EC2120}"/>
              </a:ext>
            </a:extLst>
          </p:cNvPr>
          <p:cNvCxnSpPr>
            <a:cxnSpLocks/>
          </p:cNvCxnSpPr>
          <p:nvPr/>
        </p:nvCxnSpPr>
        <p:spPr>
          <a:xfrm>
            <a:off x="1892197" y="4007793"/>
            <a:ext cx="0" cy="346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3F0813-8BE4-6771-83A7-8486E36DB0B7}"/>
              </a:ext>
            </a:extLst>
          </p:cNvPr>
          <p:cNvCxnSpPr>
            <a:cxnSpLocks/>
          </p:cNvCxnSpPr>
          <p:nvPr/>
        </p:nvCxnSpPr>
        <p:spPr>
          <a:xfrm>
            <a:off x="1892197" y="4909222"/>
            <a:ext cx="0" cy="346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47B-A5C2-F1D4-A804-60134FB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5" y="1935805"/>
            <a:ext cx="5000017" cy="687320"/>
          </a:xfrm>
        </p:spPr>
        <p:txBody>
          <a:bodyPr>
            <a:normAutofit/>
          </a:bodyPr>
          <a:lstStyle/>
          <a:p>
            <a:r>
              <a:rPr lang="en-IN" sz="2800" u="sng" dirty="0"/>
              <a:t>File handling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26CB-CCFF-9D96-2C15-B133F24D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208" y="2749584"/>
            <a:ext cx="3935689" cy="187105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our program we need to have a file for bill generation and this file will generate bill and travel generation.</a:t>
            </a:r>
          </a:p>
          <a:p>
            <a:pPr algn="just"/>
            <a:r>
              <a:rPr lang="en-IN" dirty="0"/>
              <a:t>For this purpose we used </a:t>
            </a:r>
            <a:r>
              <a:rPr lang="en-IN" dirty="0" err="1"/>
              <a:t>fstream</a:t>
            </a:r>
            <a:r>
              <a:rPr lang="en-IN" dirty="0"/>
              <a:t> (file handling) to open and generate a file.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B2E9AF8-0D04-B50E-E241-44294F5F91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3695" r="9461" b="3662"/>
          <a:stretch/>
        </p:blipFill>
        <p:spPr>
          <a:xfrm>
            <a:off x="5393967" y="1370079"/>
            <a:ext cx="6347318" cy="3608962"/>
          </a:xfrm>
        </p:spPr>
      </p:pic>
    </p:spTree>
    <p:extLst>
      <p:ext uri="{BB962C8B-B14F-4D97-AF65-F5344CB8AC3E}">
        <p14:creationId xmlns:p14="http://schemas.microsoft.com/office/powerpoint/2010/main" val="311020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47B-A5C2-F1D4-A804-60134FB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3" y="865760"/>
            <a:ext cx="5000017" cy="687320"/>
          </a:xfrm>
        </p:spPr>
        <p:txBody>
          <a:bodyPr>
            <a:normAutofit/>
          </a:bodyPr>
          <a:lstStyle/>
          <a:p>
            <a:r>
              <a:rPr lang="en-IN" sz="2800" u="sng" dirty="0"/>
              <a:t>Exception handling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D26CB-CCFF-9D96-2C15-B133F24D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206" y="1922733"/>
            <a:ext cx="4107709" cy="2843820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To avoid exceptions and unexpected errors that could have happened in our project we used “try” to find the exception </a:t>
            </a:r>
          </a:p>
          <a:p>
            <a:pPr algn="just"/>
            <a:r>
              <a:rPr lang="en-IN" dirty="0"/>
              <a:t>And then in “catch” statement we handled the error accordingly</a:t>
            </a:r>
          </a:p>
          <a:p>
            <a:pPr algn="just"/>
            <a:r>
              <a:rPr lang="en-IN" dirty="0"/>
              <a:t>Corresponding image shows try and catch demonstration in our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AE5317-3C76-2A6E-FF0F-8151B1A66F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t="902" r="32925" b="50000"/>
          <a:stretch/>
        </p:blipFill>
        <p:spPr>
          <a:xfrm>
            <a:off x="6497570" y="778209"/>
            <a:ext cx="4387174" cy="2417325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45CBF782-53B5-E301-14DA-E8B312153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3" b="7328"/>
          <a:stretch/>
        </p:blipFill>
        <p:spPr>
          <a:xfrm>
            <a:off x="5428034" y="3341448"/>
            <a:ext cx="6526246" cy="24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16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266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Segoe UI Light</vt:lpstr>
      <vt:lpstr>Wingdings</vt:lpstr>
      <vt:lpstr>Gallery</vt:lpstr>
      <vt:lpstr>PowerPoint Presentation</vt:lpstr>
      <vt:lpstr>project GUIDE – Reena kharat ma’am</vt:lpstr>
      <vt:lpstr>project dESCRIPTION</vt:lpstr>
      <vt:lpstr>Concepts Used :</vt:lpstr>
      <vt:lpstr>Class Objects</vt:lpstr>
      <vt:lpstr>Contsructor</vt:lpstr>
      <vt:lpstr>Inheritance</vt:lpstr>
      <vt:lpstr>File handling</vt:lpstr>
      <vt:lpstr>Exception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PROJECT  Trip BILL GENERATOR</dc:title>
  <dc:creator>YASH</dc:creator>
  <cp:lastModifiedBy>YASH</cp:lastModifiedBy>
  <cp:revision>5</cp:revision>
  <dcterms:created xsi:type="dcterms:W3CDTF">2023-01-03T13:36:07Z</dcterms:created>
  <dcterms:modified xsi:type="dcterms:W3CDTF">2023-01-04T03:11:54Z</dcterms:modified>
</cp:coreProperties>
</file>