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A166C1-33F3-485D-AF0B-FAFC528914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44625C-0CF7-43B7-9615-9B4D5815F0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5/24/20 1:40:22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0 words" id="2" name="slide2">
            <a:extLst>
              <a:ext uri="{FF2B5EF4-FFF2-40B4-BE49-F238E27FC236}">
                <a16:creationId xmlns:a16="http://schemas.microsoft.com/office/drawing/2014/main" id="{731DDFC0-37F7-427C-9A38-DCA0C9608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19075"/>
            <a:ext cx="70389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0 benign words" id="3" name="slide3">
            <a:extLst>
              <a:ext uri="{FF2B5EF4-FFF2-40B4-BE49-F238E27FC236}">
                <a16:creationId xmlns:a16="http://schemas.microsoft.com/office/drawing/2014/main" id="{319BDBDD-62AC-45EE-B268-0B6E4BDC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19075"/>
            <a:ext cx="70389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0 negative words" id="4" name="slide4">
            <a:extLst>
              <a:ext uri="{FF2B5EF4-FFF2-40B4-BE49-F238E27FC236}">
                <a16:creationId xmlns:a16="http://schemas.microsoft.com/office/drawing/2014/main" id="{9DCC403A-B884-461A-A58C-C19A4F4B7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19075"/>
            <a:ext cx="70389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on words" id="5" name="slide5">
            <a:extLst>
              <a:ext uri="{FF2B5EF4-FFF2-40B4-BE49-F238E27FC236}">
                <a16:creationId xmlns:a16="http://schemas.microsoft.com/office/drawing/2014/main" id="{FD3EB61F-188D-4D41-8025-17896567B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8112"/>
            <a:ext cx="72009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2020-05-24T20:40:23Z</dcterms:created>
  <dcterms:modified xsi:type="dcterms:W3CDTF">2020-05-24T20:40:23Z</dcterms:modified>
</cp:coreProperties>
</file>