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3" r:id="rId23"/>
    <p:sldId id="266" r:id="rId24"/>
    <p:sldId id="267" r:id="rId25"/>
    <p:sldId id="268" r:id="rId26"/>
    <p:sldId id="263" r:id="rId27"/>
    <p:sldId id="288" r:id="rId28"/>
    <p:sldId id="264"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582"/>
  </p:normalViewPr>
  <p:slideViewPr>
    <p:cSldViewPr snapToGrid="0">
      <p:cViewPr varScale="1">
        <p:scale>
          <a:sx n="120" d="100"/>
          <a:sy n="120"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https://gallery.cortanaintelligence.com/Experiment/CIS5560Final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4283925546"/>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b="0" dirty="0">
                          <a:solidFill>
                            <a:schemeClr val="tx1"/>
                          </a:solidFill>
                        </a:rPr>
                        <a:t>Paper_id</a:t>
                      </a:r>
                    </a:p>
                    <a:p>
                      <a:pPr algn="ctr"/>
                      <a:endParaRPr lang="en-US" dirty="0"/>
                    </a:p>
                  </a:txBody>
                  <a:tcPr>
                    <a:solidFill>
                      <a:schemeClr val="bg1">
                        <a:lumMod val="65000"/>
                      </a:schemeClr>
                    </a:solidFill>
                  </a:tcPr>
                </a:tc>
                <a:tc>
                  <a:txBody>
                    <a:bodyPr/>
                    <a:lstStyle/>
                    <a:p>
                      <a:pPr algn="ctr"/>
                      <a:r>
                        <a:rPr lang="en-US" sz="2800" b="0" dirty="0">
                          <a:solidFill>
                            <a:schemeClr val="tx1"/>
                          </a:solidFill>
                        </a:rPr>
                        <a:t>Abstract_summary</a:t>
                      </a:r>
                    </a:p>
                  </a:txBody>
                  <a:tcPr>
                    <a:solidFill>
                      <a:schemeClr val="bg1">
                        <a:lumMod val="65000"/>
                      </a:schemeClr>
                    </a:solidFill>
                  </a:tcPr>
                </a:tc>
                <a:extLst>
                  <a:ext uri="{0D108BD9-81ED-4DB2-BD59-A6C34878D82A}">
                    <a16:rowId xmlns:a16="http://schemas.microsoft.com/office/drawing/2014/main" val="453474768"/>
                  </a:ext>
                </a:extLst>
              </a:tr>
              <a:tr h="703746">
                <a:tc>
                  <a:txBody>
                    <a:bodyPr/>
                    <a:lstStyle/>
                    <a:p>
                      <a:pPr algn="ctr"/>
                      <a:r>
                        <a:rPr lang="en-US" sz="2400" dirty="0"/>
                        <a:t>doi</a:t>
                      </a:r>
                    </a:p>
                  </a:txBody>
                  <a:tcPr>
                    <a:solidFill>
                      <a:schemeClr val="bg1">
                        <a:lumMod val="65000"/>
                      </a:schemeClr>
                    </a:solidFill>
                  </a:tcPr>
                </a:tc>
                <a:tc>
                  <a:txBody>
                    <a:bodyPr/>
                    <a:lstStyle/>
                    <a:p>
                      <a:pPr algn="ctr"/>
                      <a:r>
                        <a:rPr lang="en-US" sz="2400" dirty="0"/>
                        <a:t>Abstract_count</a:t>
                      </a:r>
                    </a:p>
                  </a:txBody>
                  <a:tcPr>
                    <a:solidFill>
                      <a:schemeClr val="bg1">
                        <a:lumMod val="65000"/>
                      </a:schemeClr>
                    </a:solidFill>
                  </a:tcPr>
                </a:tc>
                <a:extLst>
                  <a:ext uri="{0D108BD9-81ED-4DB2-BD59-A6C34878D82A}">
                    <a16:rowId xmlns:a16="http://schemas.microsoft.com/office/drawing/2014/main" val="2789678954"/>
                  </a:ext>
                </a:extLst>
              </a:tr>
              <a:tr h="703746">
                <a:tc>
                  <a:txBody>
                    <a:bodyPr/>
                    <a:lstStyle/>
                    <a:p>
                      <a:pPr algn="ctr"/>
                      <a:r>
                        <a:rPr lang="en-US" sz="2400" dirty="0"/>
                        <a:t>abstract</a:t>
                      </a:r>
                    </a:p>
                  </a:txBody>
                  <a:tcPr>
                    <a:solidFill>
                      <a:schemeClr val="bg1">
                        <a:lumMod val="65000"/>
                      </a:schemeClr>
                    </a:solidFill>
                  </a:tcPr>
                </a:tc>
                <a:tc>
                  <a:txBody>
                    <a:bodyPr/>
                    <a:lstStyle/>
                    <a:p>
                      <a:pPr algn="ctr"/>
                      <a:r>
                        <a:rPr lang="en-US" sz="2400" dirty="0"/>
                        <a:t>Body_count</a:t>
                      </a:r>
                    </a:p>
                  </a:txBody>
                  <a:tcPr>
                    <a:solidFill>
                      <a:schemeClr val="bg1">
                        <a:lumMod val="65000"/>
                      </a:schemeClr>
                    </a:solidFill>
                  </a:tcPr>
                </a:tc>
                <a:extLst>
                  <a:ext uri="{0D108BD9-81ED-4DB2-BD59-A6C34878D82A}">
                    <a16:rowId xmlns:a16="http://schemas.microsoft.com/office/drawing/2014/main" val="3926765218"/>
                  </a:ext>
                </a:extLst>
              </a:tr>
              <a:tr h="703746">
                <a:tc>
                  <a:txBody>
                    <a:bodyPr/>
                    <a:lstStyle/>
                    <a:p>
                      <a:pPr algn="ctr"/>
                      <a:r>
                        <a:rPr lang="en-US" sz="2400" dirty="0"/>
                        <a:t>body_text</a:t>
                      </a:r>
                    </a:p>
                  </a:txBody>
                  <a:tcPr>
                    <a:solidFill>
                      <a:schemeClr val="bg1">
                        <a:lumMod val="65000"/>
                      </a:schemeClr>
                    </a:solidFill>
                  </a:tcPr>
                </a:tc>
                <a:tc>
                  <a:txBody>
                    <a:bodyPr/>
                    <a:lstStyle/>
                    <a:p>
                      <a:pPr algn="ctr"/>
                      <a:r>
                        <a:rPr lang="en-US" sz="2400" dirty="0"/>
                        <a:t>Body_unique_words</a:t>
                      </a:r>
                    </a:p>
                  </a:txBody>
                  <a:tcPr>
                    <a:solidFill>
                      <a:schemeClr val="bg1">
                        <a:lumMod val="65000"/>
                      </a:schemeClr>
                    </a:solidFill>
                  </a:tcPr>
                </a:tc>
                <a:extLst>
                  <a:ext uri="{0D108BD9-81ED-4DB2-BD59-A6C34878D82A}">
                    <a16:rowId xmlns:a16="http://schemas.microsoft.com/office/drawing/2014/main" val="733408672"/>
                  </a:ext>
                </a:extLst>
              </a:tr>
              <a:tr h="703746">
                <a:tc>
                  <a:txBody>
                    <a:bodyPr/>
                    <a:lstStyle/>
                    <a:p>
                      <a:pPr algn="ctr"/>
                      <a:r>
                        <a:rPr lang="en-US" sz="2400" dirty="0"/>
                        <a:t>authors</a:t>
                      </a:r>
                    </a:p>
                  </a:txBody>
                  <a:tcPr>
                    <a:solidFill>
                      <a:schemeClr val="bg1">
                        <a:lumMod val="65000"/>
                      </a:schemeClr>
                    </a:solidFill>
                  </a:tcPr>
                </a:tc>
                <a:tc>
                  <a:txBody>
                    <a:bodyPr/>
                    <a:lstStyle/>
                    <a:p>
                      <a:pPr algn="ctr"/>
                      <a:r>
                        <a:rPr lang="en-US" sz="2400" dirty="0"/>
                        <a:t>languages</a:t>
                      </a:r>
                    </a:p>
                  </a:txBody>
                  <a:tcPr>
                    <a:solidFill>
                      <a:schemeClr val="bg1">
                        <a:lumMod val="65000"/>
                      </a:schemeClr>
                    </a:solidFill>
                  </a:tcPr>
                </a:tc>
                <a:extLst>
                  <a:ext uri="{0D108BD9-81ED-4DB2-BD59-A6C34878D82A}">
                    <a16:rowId xmlns:a16="http://schemas.microsoft.com/office/drawing/2014/main" val="1992830295"/>
                  </a:ext>
                </a:extLst>
              </a:tr>
              <a:tr h="703746">
                <a:tc>
                  <a:txBody>
                    <a:bodyPr/>
                    <a:lstStyle/>
                    <a:p>
                      <a:pPr algn="ctr"/>
                      <a:r>
                        <a:rPr lang="en-US" sz="2400" dirty="0"/>
                        <a:t>tiitle</a:t>
                      </a:r>
                    </a:p>
                  </a:txBody>
                  <a:tcPr>
                    <a:solidFill>
                      <a:schemeClr val="bg1">
                        <a:lumMod val="65000"/>
                      </a:schemeClr>
                    </a:solidFill>
                  </a:tcPr>
                </a:tc>
                <a:tc>
                  <a:txBody>
                    <a:bodyPr/>
                    <a:lstStyle/>
                    <a:p>
                      <a:pPr algn="ctr"/>
                      <a:r>
                        <a:rPr lang="en-US" sz="2400" dirty="0"/>
                        <a:t>Processed_text</a:t>
                      </a:r>
                    </a:p>
                  </a:txBody>
                  <a:tcPr>
                    <a:solidFill>
                      <a:schemeClr val="bg1">
                        <a:lumMod val="65000"/>
                      </a:schemeClr>
                    </a:solidFill>
                  </a:tcPr>
                </a:tc>
                <a:extLst>
                  <a:ext uri="{0D108BD9-81ED-4DB2-BD59-A6C34878D82A}">
                    <a16:rowId xmlns:a16="http://schemas.microsoft.com/office/drawing/2014/main" val="1867147390"/>
                  </a:ext>
                </a:extLst>
              </a:tr>
              <a:tr h="703746">
                <a:tc>
                  <a:txBody>
                    <a:bodyPr/>
                    <a:lstStyle/>
                    <a:p>
                      <a:pPr algn="ctr"/>
                      <a:r>
                        <a:rPr lang="en-US" sz="2400" dirty="0"/>
                        <a:t>journal</a:t>
                      </a:r>
                    </a:p>
                  </a:txBody>
                  <a:tcPr>
                    <a:solidFill>
                      <a:schemeClr val="bg1">
                        <a:lumMod val="65000"/>
                      </a:schemeClr>
                    </a:solidFill>
                  </a:tcPr>
                </a:tc>
                <a:tc>
                  <a:txBody>
                    <a:bodyPr/>
                    <a:lstStyle/>
                    <a:p>
                      <a:pPr algn="ctr"/>
                      <a:endParaRPr lang="en-US" sz="2400" dirty="0"/>
                    </a:p>
                  </a:txBody>
                  <a:tcPr>
                    <a:solidFill>
                      <a:schemeClr val="bg1">
                        <a:lumMod val="65000"/>
                      </a:schemeClr>
                    </a:solidFill>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3055289683"/>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sz="2800" b="0" dirty="0">
                          <a:solidFill>
                            <a:schemeClr val="tx1"/>
                          </a:solidFill>
                        </a:rPr>
                        <a:t>y</a:t>
                      </a:r>
                    </a:p>
                  </a:txBody>
                  <a:tcPr>
                    <a:solidFill>
                      <a:schemeClr val="bg1">
                        <a:lumMod val="75000"/>
                      </a:schemeClr>
                    </a:solidFill>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dirty="0">
                <a:solidFill>
                  <a:schemeClr val="accent1">
                    <a:lumMod val="75000"/>
                  </a:schemeClr>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dirty="0">
                <a:solidFill>
                  <a:schemeClr val="accent1">
                    <a:lumMod val="75000"/>
                  </a:schemeClr>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763</Words>
  <Application>Microsoft Macintosh PowerPoint</Application>
  <PresentationFormat>Widescreen</PresentationFormat>
  <Paragraphs>167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Choksi, Yash R</cp:lastModifiedBy>
  <cp:revision>9</cp:revision>
  <dcterms:created xsi:type="dcterms:W3CDTF">2020-05-11T17:41:47Z</dcterms:created>
  <dcterms:modified xsi:type="dcterms:W3CDTF">2020-05-11T18:06:29Z</dcterms:modified>
</cp:coreProperties>
</file>