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9" r:id="rId10"/>
    <p:sldId id="25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C440F5-0A52-43C4-ADD4-45F9D01F1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00008-1475-4294-B6C4-6F5D1BD7C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059" y="2061688"/>
            <a:ext cx="8991600" cy="1264762"/>
          </a:xfrm>
        </p:spPr>
        <p:txBody>
          <a:bodyPr>
            <a:normAutofit/>
          </a:bodyPr>
          <a:lstStyle/>
          <a:p>
            <a:r>
              <a:rPr lang="en-US" sz="3200" dirty="0"/>
              <a:t>Flipkart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DDF23-A783-4A7B-80DF-19CC15DD2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58" t="21368" r="14211" b="27946"/>
          <a:stretch/>
        </p:blipFill>
        <p:spPr>
          <a:xfrm>
            <a:off x="689112" y="449486"/>
            <a:ext cx="1921565" cy="815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157CC2-8FF1-4077-BFD8-9A51A7D802D3}"/>
              </a:ext>
            </a:extLst>
          </p:cNvPr>
          <p:cNvSpPr txBox="1"/>
          <p:nvPr/>
        </p:nvSpPr>
        <p:spPr>
          <a:xfrm>
            <a:off x="331302" y="4870833"/>
            <a:ext cx="455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09</a:t>
            </a:r>
            <a:r>
              <a:rPr lang="en-US" baseline="30000" dirty="0"/>
              <a:t>th</a:t>
            </a:r>
            <a:r>
              <a:rPr lang="en-US" dirty="0"/>
              <a:t> September 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4A048-5E27-4A5F-B839-F0B8F95524CC}"/>
              </a:ext>
            </a:extLst>
          </p:cNvPr>
          <p:cNvSpPr txBox="1"/>
          <p:nvPr/>
        </p:nvSpPr>
        <p:spPr>
          <a:xfrm>
            <a:off x="9448799" y="4933490"/>
            <a:ext cx="3816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Trainer: </a:t>
            </a:r>
          </a:p>
          <a:p>
            <a:r>
              <a:rPr lang="en-US" dirty="0"/>
              <a:t>Srikala Gudavalli</a:t>
            </a:r>
          </a:p>
          <a:p>
            <a:endParaRPr lang="en-US" dirty="0"/>
          </a:p>
          <a:p>
            <a:r>
              <a:rPr lang="en-US" dirty="0"/>
              <a:t>Trainees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Yash Satish Choube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Jaideep Kurapati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86071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A268D9-3843-4FC4-A573-963656661A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 Objects</a:t>
            </a:r>
          </a:p>
        </p:txBody>
      </p:sp>
      <p:pic>
        <p:nvPicPr>
          <p:cNvPr id="10" name="Content Placeholder 9" descr="A screenshot of text&#10;&#10;Description automatically generated">
            <a:extLst>
              <a:ext uri="{FF2B5EF4-FFF2-40B4-BE49-F238E27FC236}">
                <a16:creationId xmlns:a16="http://schemas.microsoft.com/office/drawing/2014/main" id="{39B238C5-71EA-4007-B1BF-2D83989659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60450" y="3370113"/>
            <a:ext cx="2514951" cy="2143424"/>
          </a:xfrm>
        </p:spPr>
      </p:pic>
      <p:pic>
        <p:nvPicPr>
          <p:cNvPr id="12" name="Content Placeholder 11" descr="A close up of a map&#10;&#10;Description automatically generated">
            <a:extLst>
              <a:ext uri="{FF2B5EF4-FFF2-40B4-BE49-F238E27FC236}">
                <a16:creationId xmlns:a16="http://schemas.microsoft.com/office/drawing/2014/main" id="{0C8BB230-5472-416A-BE64-D47FE9B4B98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50710" y="3370113"/>
            <a:ext cx="2629267" cy="214342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18210-CF3B-4D3A-B6E7-65FA33D541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PageTest Objects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BF5991-5BCD-4E6E-845F-B7DAF1C1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Project</a:t>
            </a:r>
          </a:p>
        </p:txBody>
      </p:sp>
    </p:spTree>
    <p:extLst>
      <p:ext uri="{BB962C8B-B14F-4D97-AF65-F5344CB8AC3E}">
        <p14:creationId xmlns:p14="http://schemas.microsoft.com/office/powerpoint/2010/main" val="318397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61816A-4307-46D4-AE0D-1A417B841729}"/>
              </a:ext>
            </a:extLst>
          </p:cNvPr>
          <p:cNvSpPr txBox="1"/>
          <p:nvPr/>
        </p:nvSpPr>
        <p:spPr>
          <a:xfrm>
            <a:off x="1630018" y="2596561"/>
            <a:ext cx="8441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5751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428C-752A-410D-8A7A-3919AD74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50F14-FD37-4587-9D02-553E9A3D2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Making login Automated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for Broken Links in the MainPage(Categories)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Make Search Automated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Validate Products after Sorting and Filtering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Automate Add to Cart Functionality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5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D6D8-ED39-45C6-AC50-B9439408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705" y="194671"/>
            <a:ext cx="7729728" cy="118872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CA29DB-DCAC-4480-BBCE-D870125AF1C0}"/>
              </a:ext>
            </a:extLst>
          </p:cNvPr>
          <p:cNvSpPr/>
          <p:nvPr/>
        </p:nvSpPr>
        <p:spPr>
          <a:xfrm>
            <a:off x="1107546" y="2261937"/>
            <a:ext cx="1894252" cy="986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Flipkart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6D0F21-EDAD-48B4-88FD-5B61ED82A122}"/>
              </a:ext>
            </a:extLst>
          </p:cNvPr>
          <p:cNvSpPr/>
          <p:nvPr/>
        </p:nvSpPr>
        <p:spPr>
          <a:xfrm>
            <a:off x="6561221" y="2261937"/>
            <a:ext cx="2839453" cy="3056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Scripts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3F2DA2-3717-4820-94F0-98A44926D9B2}"/>
              </a:ext>
            </a:extLst>
          </p:cNvPr>
          <p:cNvSpPr/>
          <p:nvPr/>
        </p:nvSpPr>
        <p:spPr>
          <a:xfrm>
            <a:off x="3946358" y="5654842"/>
            <a:ext cx="2149642" cy="1008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Results</a:t>
            </a:r>
          </a:p>
          <a:p>
            <a:pPr algn="ctr"/>
            <a:r>
              <a:rPr lang="en-US" dirty="0"/>
              <a:t>(Reports)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81CE2-17EA-4C87-BE43-2A5EC7CBAED8}"/>
              </a:ext>
            </a:extLst>
          </p:cNvPr>
          <p:cNvSpPr/>
          <p:nvPr/>
        </p:nvSpPr>
        <p:spPr>
          <a:xfrm>
            <a:off x="3001798" y="4186989"/>
            <a:ext cx="1690518" cy="986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C0492B-F3A8-460B-B202-F78D401CFC1F}"/>
              </a:ext>
            </a:extLst>
          </p:cNvPr>
          <p:cNvCxnSpPr>
            <a:cxnSpLocks/>
          </p:cNvCxnSpPr>
          <p:nvPr/>
        </p:nvCxnSpPr>
        <p:spPr>
          <a:xfrm>
            <a:off x="4692316" y="4403558"/>
            <a:ext cx="1868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DFE573-EF05-4DB1-9DF3-30EA3830AF79}"/>
              </a:ext>
            </a:extLst>
          </p:cNvPr>
          <p:cNvCxnSpPr/>
          <p:nvPr/>
        </p:nvCxnSpPr>
        <p:spPr>
          <a:xfrm>
            <a:off x="4211053" y="5173578"/>
            <a:ext cx="0" cy="481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45E5058-828E-4032-8707-AE3AD86E3318}"/>
              </a:ext>
            </a:extLst>
          </p:cNvPr>
          <p:cNvSpPr/>
          <p:nvPr/>
        </p:nvSpPr>
        <p:spPr>
          <a:xfrm>
            <a:off x="10120644" y="4259177"/>
            <a:ext cx="1882045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Data from Properties File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84CDDB-829F-4095-AFD6-C900A882251D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9400674" y="4716377"/>
            <a:ext cx="7199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B6A6D4B-825C-429C-8506-57BA8A172AF4}"/>
              </a:ext>
            </a:extLst>
          </p:cNvPr>
          <p:cNvSpPr/>
          <p:nvPr/>
        </p:nvSpPr>
        <p:spPr>
          <a:xfrm>
            <a:off x="4312187" y="2433120"/>
            <a:ext cx="1417983" cy="619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Selenium WebDriver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FD4F65-ACAA-4D15-A548-19021B1529E1}"/>
              </a:ext>
            </a:extLst>
          </p:cNvPr>
          <p:cNvCxnSpPr/>
          <p:nvPr/>
        </p:nvCxnSpPr>
        <p:spPr>
          <a:xfrm>
            <a:off x="5730170" y="2716694"/>
            <a:ext cx="8310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C2551A-3950-4A22-B17A-754379E28E90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3001798" y="2743022"/>
            <a:ext cx="1310389" cy="12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80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1F0B-C151-4D16-A2BB-BEB2078B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US1: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1DAF1-94EB-4859-BFBD-5736A265C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Test Scenario</a:t>
            </a:r>
          </a:p>
          <a:p>
            <a:pPr lvl="1"/>
            <a:r>
              <a:rPr lang="en-US" dirty="0"/>
              <a:t>Login to Flipkart</a:t>
            </a:r>
          </a:p>
          <a:p>
            <a:pPr lvl="2"/>
            <a:r>
              <a:rPr lang="en-US" b="1" dirty="0"/>
              <a:t>Test Cases</a:t>
            </a:r>
          </a:p>
          <a:p>
            <a:pPr lvl="3"/>
            <a:r>
              <a:rPr lang="en-US" dirty="0"/>
              <a:t>Check Login Page</a:t>
            </a:r>
          </a:p>
          <a:p>
            <a:pPr lvl="3"/>
            <a:r>
              <a:rPr lang="en-US" dirty="0"/>
              <a:t>Do Login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6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1F0B-C151-4D16-A2BB-BEB2078B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US2: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1DAF1-94EB-4859-BFBD-5736A265C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Test Scenario</a:t>
            </a:r>
          </a:p>
          <a:p>
            <a:pPr lvl="1"/>
            <a:r>
              <a:rPr lang="en-US" dirty="0"/>
              <a:t>Check for Broken Links</a:t>
            </a:r>
          </a:p>
          <a:p>
            <a:pPr lvl="2"/>
            <a:r>
              <a:rPr lang="en-US" b="1" dirty="0"/>
              <a:t>Test Cases</a:t>
            </a:r>
          </a:p>
          <a:p>
            <a:pPr lvl="3"/>
            <a:r>
              <a:rPr lang="en-US" dirty="0"/>
              <a:t>Check all links in the categories are working or not with rest assured</a:t>
            </a:r>
          </a:p>
        </p:txBody>
      </p:sp>
    </p:spTree>
    <p:extLst>
      <p:ext uri="{BB962C8B-B14F-4D97-AF65-F5344CB8AC3E}">
        <p14:creationId xmlns:p14="http://schemas.microsoft.com/office/powerpoint/2010/main" val="149530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1F0B-C151-4D16-A2BB-BEB2078B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US3: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1DAF1-94EB-4859-BFBD-5736A265C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Test Scenario</a:t>
            </a:r>
          </a:p>
          <a:p>
            <a:pPr lvl="1"/>
            <a:r>
              <a:rPr lang="en-US" dirty="0"/>
              <a:t>Make Searching Automate</a:t>
            </a:r>
          </a:p>
          <a:p>
            <a:pPr lvl="2"/>
            <a:r>
              <a:rPr lang="en-US" b="1" dirty="0"/>
              <a:t>Test Cases</a:t>
            </a:r>
          </a:p>
          <a:p>
            <a:pPr lvl="3"/>
            <a:r>
              <a:rPr lang="en-US" dirty="0"/>
              <a:t>Check for Search Bar</a:t>
            </a:r>
          </a:p>
          <a:p>
            <a:pPr lvl="3"/>
            <a:r>
              <a:rPr lang="en-US" dirty="0"/>
              <a:t>Make search with any keyword</a:t>
            </a:r>
          </a:p>
          <a:p>
            <a:pPr lvl="3"/>
            <a:r>
              <a:rPr lang="en-US" dirty="0"/>
              <a:t>Check the Size of the Results</a:t>
            </a:r>
          </a:p>
        </p:txBody>
      </p:sp>
    </p:spTree>
    <p:extLst>
      <p:ext uri="{BB962C8B-B14F-4D97-AF65-F5344CB8AC3E}">
        <p14:creationId xmlns:p14="http://schemas.microsoft.com/office/powerpoint/2010/main" val="391453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1F0B-C151-4D16-A2BB-BEB2078B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US4: Sort And </a:t>
            </a:r>
            <a:r>
              <a:rPr lang="en-US" dirty="0" err="1"/>
              <a:t>FIlter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1DAF1-94EB-4859-BFBD-5736A265C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Test Scenario</a:t>
            </a:r>
          </a:p>
          <a:p>
            <a:pPr lvl="1"/>
            <a:r>
              <a:rPr lang="en-US" dirty="0"/>
              <a:t>Validate Sort and Filter Functions</a:t>
            </a:r>
          </a:p>
          <a:p>
            <a:pPr lvl="2"/>
            <a:r>
              <a:rPr lang="en-US" b="1" dirty="0"/>
              <a:t>Test Cases</a:t>
            </a:r>
          </a:p>
          <a:p>
            <a:pPr lvl="3"/>
            <a:r>
              <a:rPr lang="en-US" dirty="0"/>
              <a:t>Check for Search Bar</a:t>
            </a:r>
          </a:p>
          <a:p>
            <a:pPr lvl="3"/>
            <a:r>
              <a:rPr lang="en-US" dirty="0"/>
              <a:t>Make search with any keyword</a:t>
            </a:r>
          </a:p>
          <a:p>
            <a:pPr lvl="3"/>
            <a:r>
              <a:rPr lang="en-US" dirty="0"/>
              <a:t>Check the Size of the Results</a:t>
            </a:r>
          </a:p>
          <a:p>
            <a:pPr lvl="3"/>
            <a:r>
              <a:rPr lang="en-US" dirty="0"/>
              <a:t>Apply Sort and Filter Functions</a:t>
            </a:r>
          </a:p>
          <a:p>
            <a:pPr lvl="3"/>
            <a:r>
              <a:rPr lang="en-US" dirty="0"/>
              <a:t>Validate products in the results</a:t>
            </a:r>
          </a:p>
        </p:txBody>
      </p:sp>
    </p:spTree>
    <p:extLst>
      <p:ext uri="{BB962C8B-B14F-4D97-AF65-F5344CB8AC3E}">
        <p14:creationId xmlns:p14="http://schemas.microsoft.com/office/powerpoint/2010/main" val="291607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1F0B-C151-4D16-A2BB-BEB2078B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US5:AddToCart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1DAF1-94EB-4859-BFBD-5736A265C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Test Scenario</a:t>
            </a:r>
          </a:p>
          <a:p>
            <a:pPr lvl="1"/>
            <a:r>
              <a:rPr lang="en-US" dirty="0"/>
              <a:t>Automate Add to cart Functionality</a:t>
            </a:r>
          </a:p>
          <a:p>
            <a:pPr lvl="2"/>
            <a:r>
              <a:rPr lang="en-US" b="1" dirty="0"/>
              <a:t>Test Cases</a:t>
            </a:r>
          </a:p>
          <a:p>
            <a:pPr lvl="3"/>
            <a:r>
              <a:rPr lang="en-US" dirty="0" err="1"/>
              <a:t>checkSearchBar</a:t>
            </a:r>
            <a:endParaRPr lang="en-US" dirty="0"/>
          </a:p>
          <a:p>
            <a:pPr lvl="3"/>
            <a:r>
              <a:rPr lang="en-US" dirty="0" err="1"/>
              <a:t>checkResults</a:t>
            </a:r>
            <a:endParaRPr lang="en-US" dirty="0"/>
          </a:p>
          <a:p>
            <a:pPr lvl="3"/>
            <a:r>
              <a:rPr lang="en-US" dirty="0" err="1"/>
              <a:t>addFirstProduct</a:t>
            </a:r>
            <a:endParaRPr lang="en-US" dirty="0"/>
          </a:p>
          <a:p>
            <a:pPr lvl="3"/>
            <a:r>
              <a:rPr lang="en-US" dirty="0" err="1"/>
              <a:t>checkIncrease</a:t>
            </a:r>
            <a:endParaRPr lang="en-US" dirty="0"/>
          </a:p>
          <a:p>
            <a:pPr lvl="3"/>
            <a:r>
              <a:rPr lang="en-US" dirty="0" err="1"/>
              <a:t>checkDecrease</a:t>
            </a:r>
            <a:endParaRPr lang="en-US" dirty="0"/>
          </a:p>
          <a:p>
            <a:pPr marL="6858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0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764B-1171-4A57-96EA-500BDDFD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D66C-FB48-4FB3-9D50-28118FB45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TestNG</a:t>
            </a:r>
          </a:p>
          <a:p>
            <a:r>
              <a:rPr lang="en-US" dirty="0"/>
              <a:t>Selenium Wed Driver</a:t>
            </a:r>
          </a:p>
          <a:p>
            <a:r>
              <a:rPr lang="en-US" dirty="0" err="1"/>
              <a:t>ExtentReports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0208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199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Flipkart</vt:lpstr>
      <vt:lpstr>User stories</vt:lpstr>
      <vt:lpstr>Architecture</vt:lpstr>
      <vt:lpstr>US1: Login</vt:lpstr>
      <vt:lpstr>US2: Links</vt:lpstr>
      <vt:lpstr>US3: Searching</vt:lpstr>
      <vt:lpstr>US4: Sort And FIlter</vt:lpstr>
      <vt:lpstr>US5:AddToCart</vt:lpstr>
      <vt:lpstr>What we used </vt:lpstr>
      <vt:lpstr>Structure of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Flipkart</dc:title>
  <dc:creator>Yash Choube</dc:creator>
  <cp:lastModifiedBy>Yash Choube</cp:lastModifiedBy>
  <cp:revision>3</cp:revision>
  <dcterms:created xsi:type="dcterms:W3CDTF">2019-09-04T14:50:53Z</dcterms:created>
  <dcterms:modified xsi:type="dcterms:W3CDTF">2019-09-04T15:01:09Z</dcterms:modified>
</cp:coreProperties>
</file>