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518" y="16002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Road Anomalies Prediction System (</a:t>
            </a:r>
            <a:r>
              <a:rPr lang="en-US" b="1" dirty="0" smtClean="0">
                <a:solidFill>
                  <a:schemeClr val="accent1"/>
                </a:solidFill>
              </a:rPr>
              <a:t>Bumpy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640" y="2056327"/>
            <a:ext cx="8915400" cy="3777622"/>
          </a:xfrm>
        </p:spPr>
        <p:txBody>
          <a:bodyPr/>
          <a:lstStyle/>
          <a:p>
            <a:r>
              <a:rPr lang="en-US" dirty="0" smtClean="0"/>
              <a:t>Emergency auto dialer.</a:t>
            </a:r>
          </a:p>
          <a:p>
            <a:r>
              <a:rPr lang="en-US" dirty="0" smtClean="0"/>
              <a:t>Off-track detection using image processing.</a:t>
            </a:r>
          </a:p>
          <a:p>
            <a:r>
              <a:rPr lang="en-US" dirty="0" smtClean="0"/>
              <a:t>Driver Activity detection using face recognition.</a:t>
            </a:r>
          </a:p>
          <a:p>
            <a:r>
              <a:rPr lang="en-US" dirty="0"/>
              <a:t>Fully automated </a:t>
            </a:r>
            <a:r>
              <a:rPr lang="en-US" dirty="0" smtClean="0"/>
              <a:t>vehicles.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4526" y="2086378"/>
            <a:ext cx="6348725" cy="1480389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6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103" y="199108"/>
            <a:ext cx="8911687" cy="1280890"/>
          </a:xfrm>
        </p:spPr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pic>
        <p:nvPicPr>
          <p:cNvPr id="4" name="Bumpy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9039" y="953037"/>
            <a:ext cx="9499671" cy="5343705"/>
          </a:xfrm>
        </p:spPr>
      </p:pic>
    </p:spTree>
    <p:extLst>
      <p:ext uri="{BB962C8B-B14F-4D97-AF65-F5344CB8AC3E}">
        <p14:creationId xmlns:p14="http://schemas.microsoft.com/office/powerpoint/2010/main" val="15897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Accident Statistics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1,37,000 people were killed in road accidents in 2013 alone, i.e. more than the number of people died in all our wars put together after freedom.</a:t>
            </a:r>
          </a:p>
          <a:p>
            <a:r>
              <a:rPr lang="en-US" dirty="0" smtClean="0"/>
              <a:t>Almost 16 death every hour.</a:t>
            </a:r>
          </a:p>
          <a:p>
            <a:r>
              <a:rPr lang="en-US" dirty="0" smtClean="0"/>
              <a:t>Major contributors :  </a:t>
            </a:r>
          </a:p>
          <a:p>
            <a:pPr lvl="1"/>
            <a:r>
              <a:rPr lang="en-US" dirty="0" smtClean="0"/>
              <a:t>Drunken driving </a:t>
            </a:r>
          </a:p>
          <a:p>
            <a:pPr lvl="1"/>
            <a:r>
              <a:rPr lang="en-US" dirty="0" smtClean="0"/>
              <a:t>Bad road conditions</a:t>
            </a:r>
            <a:endParaRPr lang="en-US" dirty="0"/>
          </a:p>
          <a:p>
            <a:pPr marL="0" indent="0" algn="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9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Bumpy is an android application made just for your ease. It collects </a:t>
            </a:r>
            <a:r>
              <a:rPr lang="en-US" dirty="0" smtClean="0"/>
              <a:t>the information </a:t>
            </a:r>
            <a:r>
              <a:rPr lang="en-US" dirty="0"/>
              <a:t>about the road you are traveling on and detects the </a:t>
            </a:r>
            <a:r>
              <a:rPr lang="en-US" dirty="0" smtClean="0"/>
              <a:t>road anomalies. </a:t>
            </a:r>
            <a:r>
              <a:rPr lang="en-US" dirty="0"/>
              <a:t>It </a:t>
            </a:r>
            <a:r>
              <a:rPr lang="en-US" dirty="0" smtClean="0"/>
              <a:t>alerts </a:t>
            </a:r>
            <a:r>
              <a:rPr lang="en-US" dirty="0"/>
              <a:t>you about the </a:t>
            </a:r>
            <a:r>
              <a:rPr lang="en-US" dirty="0" smtClean="0"/>
              <a:t>breakers, potholes </a:t>
            </a:r>
            <a:r>
              <a:rPr lang="en-US" dirty="0" err="1" smtClean="0"/>
              <a:t>etc</a:t>
            </a:r>
            <a:r>
              <a:rPr lang="en-US" dirty="0" smtClean="0"/>
              <a:t> ahead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981" t="14027" r="54729" b="12683"/>
          <a:stretch/>
        </p:blipFill>
        <p:spPr>
          <a:xfrm>
            <a:off x="7534959" y="624110"/>
            <a:ext cx="3618145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02" y="170859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 created </a:t>
            </a:r>
            <a:r>
              <a:rPr lang="en-US" dirty="0"/>
              <a:t>an application which </a:t>
            </a:r>
            <a:r>
              <a:rPr lang="en-US" dirty="0" smtClean="0"/>
              <a:t>will collect </a:t>
            </a:r>
            <a:r>
              <a:rPr lang="en-US" dirty="0"/>
              <a:t>data about a road or a track on which the user travels. It will then store this </a:t>
            </a:r>
            <a:r>
              <a:rPr lang="en-US" dirty="0" smtClean="0"/>
              <a:t>data </a:t>
            </a:r>
            <a:r>
              <a:rPr lang="en-US" dirty="0"/>
              <a:t>to </a:t>
            </a:r>
            <a:r>
              <a:rPr lang="en-US" dirty="0" smtClean="0"/>
              <a:t>analyze and </a:t>
            </a:r>
            <a:r>
              <a:rPr lang="en-US" dirty="0"/>
              <a:t>predict the upcoming barriers or </a:t>
            </a:r>
            <a:r>
              <a:rPr lang="en-US" dirty="0" smtClean="0"/>
              <a:t>bumps </a:t>
            </a:r>
            <a:r>
              <a:rPr lang="en-US" dirty="0"/>
              <a:t>on the </a:t>
            </a:r>
            <a:r>
              <a:rPr lang="en-US" dirty="0" smtClean="0"/>
              <a:t>roads</a:t>
            </a:r>
          </a:p>
          <a:p>
            <a:r>
              <a:rPr lang="en-US" dirty="0" smtClean="0"/>
              <a:t>This </a:t>
            </a:r>
            <a:r>
              <a:rPr lang="en-US" dirty="0"/>
              <a:t>data will be stored on a server and we can </a:t>
            </a:r>
            <a:r>
              <a:rPr lang="en-US" dirty="0" smtClean="0"/>
              <a:t>be retrieved by any smartphone. It </a:t>
            </a:r>
            <a:r>
              <a:rPr lang="en-US" dirty="0"/>
              <a:t>will be updated regularly so that we can store the latest changes on several tracks and </a:t>
            </a:r>
            <a:r>
              <a:rPr lang="en-US" dirty="0" smtClean="0"/>
              <a:t>add the </a:t>
            </a:r>
            <a:r>
              <a:rPr lang="en-US" dirty="0"/>
              <a:t>data about new tracks with time.</a:t>
            </a:r>
          </a:p>
        </p:txBody>
      </p:sp>
    </p:spTree>
    <p:extLst>
      <p:ext uri="{BB962C8B-B14F-4D97-AF65-F5344CB8AC3E}">
        <p14:creationId xmlns:p14="http://schemas.microsoft.com/office/powerpoint/2010/main" val="25819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848" t="46611" r="1927" b="8671"/>
          <a:stretch/>
        </p:blipFill>
        <p:spPr>
          <a:xfrm>
            <a:off x="1931831" y="1648496"/>
            <a:ext cx="9572781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12" y="572594"/>
            <a:ext cx="8911687" cy="1280890"/>
          </a:xfrm>
        </p:spPr>
        <p:txBody>
          <a:bodyPr/>
          <a:lstStyle/>
          <a:p>
            <a:r>
              <a:rPr lang="en-US" b="1" dirty="0" smtClean="0"/>
              <a:t>Flowchart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23" t="17157" r="17645" b="25918"/>
          <a:stretch/>
        </p:blipFill>
        <p:spPr>
          <a:xfrm>
            <a:off x="1437976" y="1365161"/>
            <a:ext cx="10157960" cy="53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collected the readings of accelerometer and observed the patterns when a pothole or speed breaker comes.</a:t>
            </a:r>
          </a:p>
          <a:p>
            <a:r>
              <a:rPr lang="en-US" dirty="0" smtClean="0"/>
              <a:t>To observe the patterns I used spectrogram analysis, which show change in energy frequency when speed breaker comes. </a:t>
            </a:r>
          </a:p>
          <a:p>
            <a:r>
              <a:rPr lang="en-US" dirty="0" smtClean="0"/>
              <a:t>Then further  if any such change pattern is noticed then the corresponding GPS readings are saved in a database of road anomalies over the server.</a:t>
            </a:r>
          </a:p>
          <a:p>
            <a:r>
              <a:rPr lang="en-US" dirty="0" smtClean="0"/>
              <a:t>Now any other user will get this reading while travelling on this road.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Spectrogram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38" y="1905000"/>
            <a:ext cx="5038725" cy="3676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16281" r="-3967" b="-1146"/>
          <a:stretch/>
        </p:blipFill>
        <p:spPr>
          <a:xfrm>
            <a:off x="6117465" y="1944710"/>
            <a:ext cx="5859887" cy="38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1062</TotalTime>
  <Words>293</Words>
  <Application>Microsoft Office PowerPoint</Application>
  <PresentationFormat>Widescreen</PresentationFormat>
  <Paragraphs>27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Road Anomalies Prediction System (Bumpy)</vt:lpstr>
      <vt:lpstr>Preview</vt:lpstr>
      <vt:lpstr>Road Accident Statistics in India</vt:lpstr>
      <vt:lpstr>What is it?</vt:lpstr>
      <vt:lpstr>Description</vt:lpstr>
      <vt:lpstr>Sample Data</vt:lpstr>
      <vt:lpstr>Flowchart </vt:lpstr>
      <vt:lpstr>Detection ?</vt:lpstr>
      <vt:lpstr>Spectrogram Analysis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Choubey</dc:creator>
  <cp:lastModifiedBy>Yash Choubey</cp:lastModifiedBy>
  <cp:revision>15</cp:revision>
  <dcterms:created xsi:type="dcterms:W3CDTF">2016-07-05T12:40:58Z</dcterms:created>
  <dcterms:modified xsi:type="dcterms:W3CDTF">2016-07-06T06:23:06Z</dcterms:modified>
</cp:coreProperties>
</file>