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08" r:id="rId1"/>
  </p:sldMasterIdLst>
  <p:notesMasterIdLst>
    <p:notesMasterId r:id="rId14"/>
  </p:notesMasterIdLst>
  <p:sldIdLst>
    <p:sldId id="256" r:id="rId2"/>
    <p:sldId id="257" r:id="rId3"/>
    <p:sldId id="258" r:id="rId4"/>
    <p:sldId id="266" r:id="rId5"/>
    <p:sldId id="259" r:id="rId6"/>
    <p:sldId id="260" r:id="rId7"/>
    <p:sldId id="261" r:id="rId8"/>
    <p:sldId id="262" r:id="rId9"/>
    <p:sldId id="263"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5AADC-B069-41DE-BD06-03DF980F4B2C}" type="datetimeFigureOut">
              <a:rPr lang="en-US" smtClean="0"/>
              <a:t>11/16/2014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57FB6-8A0C-49E8-BC42-7C9D1159C695}" type="slidenum">
              <a:rPr lang="en-US" smtClean="0"/>
              <a:t>‹#›</a:t>
            </a:fld>
            <a:endParaRPr lang="en-US"/>
          </a:p>
        </p:txBody>
      </p:sp>
    </p:spTree>
    <p:extLst>
      <p:ext uri="{BB962C8B-B14F-4D97-AF65-F5344CB8AC3E}">
        <p14:creationId xmlns:p14="http://schemas.microsoft.com/office/powerpoint/2010/main" val="2119438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57FB6-8A0C-49E8-BC42-7C9D1159C695}" type="slidenum">
              <a:rPr lang="en-US" smtClean="0"/>
              <a:t>1</a:t>
            </a:fld>
            <a:endParaRPr lang="en-US"/>
          </a:p>
        </p:txBody>
      </p:sp>
    </p:spTree>
    <p:extLst>
      <p:ext uri="{BB962C8B-B14F-4D97-AF65-F5344CB8AC3E}">
        <p14:creationId xmlns:p14="http://schemas.microsoft.com/office/powerpoint/2010/main" val="217920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8FAFF4D-9F32-4272-805B-33901F29B5E2}" type="datetimeFigureOut">
              <a:rPr lang="en-US" smtClean="0"/>
              <a:t>11/16/2014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B78DF26-8D60-4720-B6E0-EF140455505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14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FAFF4D-9F32-4272-805B-33901F29B5E2}" type="datetimeFigureOut">
              <a:rPr lang="en-US" smtClean="0"/>
              <a:t>11/16/2014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8DF26-8D60-4720-B6E0-EF1404555056}" type="slidenum">
              <a:rPr lang="en-US" smtClean="0"/>
              <a:t>‹#›</a:t>
            </a:fld>
            <a:endParaRPr lang="en-US"/>
          </a:p>
        </p:txBody>
      </p:sp>
    </p:spTree>
    <p:extLst>
      <p:ext uri="{BB962C8B-B14F-4D97-AF65-F5344CB8AC3E}">
        <p14:creationId xmlns:p14="http://schemas.microsoft.com/office/powerpoint/2010/main" val="356636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FAFF4D-9F32-4272-805B-33901F29B5E2}"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DF26-8D60-4720-B6E0-EF140455505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2466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FAFF4D-9F32-4272-805B-33901F29B5E2}"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DF26-8D60-4720-B6E0-EF140455505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203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FAFF4D-9F32-4272-805B-33901F29B5E2}"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DF26-8D60-4720-B6E0-EF1404555056}" type="slidenum">
              <a:rPr lang="en-US" smtClean="0"/>
              <a:t>‹#›</a:t>
            </a:fld>
            <a:endParaRPr lang="en-US"/>
          </a:p>
        </p:txBody>
      </p:sp>
    </p:spTree>
    <p:extLst>
      <p:ext uri="{BB962C8B-B14F-4D97-AF65-F5344CB8AC3E}">
        <p14:creationId xmlns:p14="http://schemas.microsoft.com/office/powerpoint/2010/main" val="2549086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FAFF4D-9F32-4272-805B-33901F29B5E2}"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DF26-8D60-4720-B6E0-EF140455505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069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FAFF4D-9F32-4272-805B-33901F29B5E2}"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DF26-8D60-4720-B6E0-EF140455505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93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FAFF4D-9F32-4272-805B-33901F29B5E2}"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DF26-8D60-4720-B6E0-EF140455505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5588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FAFF4D-9F32-4272-805B-33901F29B5E2}"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DF26-8D60-4720-B6E0-EF140455505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0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FAFF4D-9F32-4272-805B-33901F29B5E2}"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DF26-8D60-4720-B6E0-EF1404555056}" type="slidenum">
              <a:rPr lang="en-US" smtClean="0"/>
              <a:t>‹#›</a:t>
            </a:fld>
            <a:endParaRPr lang="en-US"/>
          </a:p>
        </p:txBody>
      </p:sp>
    </p:spTree>
    <p:extLst>
      <p:ext uri="{BB962C8B-B14F-4D97-AF65-F5344CB8AC3E}">
        <p14:creationId xmlns:p14="http://schemas.microsoft.com/office/powerpoint/2010/main" val="79545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FAFF4D-9F32-4272-805B-33901F29B5E2}"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8DF26-8D60-4720-B6E0-EF140455505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375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FAFF4D-9F32-4272-805B-33901F29B5E2}" type="datetimeFigureOut">
              <a:rPr lang="en-US" smtClean="0"/>
              <a:t>11/16/2014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8DF26-8D60-4720-B6E0-EF1404555056}" type="slidenum">
              <a:rPr lang="en-US" smtClean="0"/>
              <a:t>‹#›</a:t>
            </a:fld>
            <a:endParaRPr lang="en-US"/>
          </a:p>
        </p:txBody>
      </p:sp>
    </p:spTree>
    <p:extLst>
      <p:ext uri="{BB962C8B-B14F-4D97-AF65-F5344CB8AC3E}">
        <p14:creationId xmlns:p14="http://schemas.microsoft.com/office/powerpoint/2010/main" val="287517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FAFF4D-9F32-4272-805B-33901F29B5E2}" type="datetimeFigureOut">
              <a:rPr lang="en-US" smtClean="0"/>
              <a:t>11/16/2014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8DF26-8D60-4720-B6E0-EF140455505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224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FAFF4D-9F32-4272-805B-33901F29B5E2}" type="datetimeFigureOut">
              <a:rPr lang="en-US" smtClean="0"/>
              <a:t>11/16/2014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8DF26-8D60-4720-B6E0-EF140455505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67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AFF4D-9F32-4272-805B-33901F29B5E2}" type="datetimeFigureOut">
              <a:rPr lang="en-US" smtClean="0"/>
              <a:t>11/16/2014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78DF26-8D60-4720-B6E0-EF1404555056}" type="slidenum">
              <a:rPr lang="en-US" smtClean="0"/>
              <a:t>‹#›</a:t>
            </a:fld>
            <a:endParaRPr lang="en-US"/>
          </a:p>
        </p:txBody>
      </p:sp>
    </p:spTree>
    <p:extLst>
      <p:ext uri="{BB962C8B-B14F-4D97-AF65-F5344CB8AC3E}">
        <p14:creationId xmlns:p14="http://schemas.microsoft.com/office/powerpoint/2010/main" val="39858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FAFF4D-9F32-4272-805B-33901F29B5E2}" type="datetimeFigureOut">
              <a:rPr lang="en-US" smtClean="0"/>
              <a:t>11/16/2014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8DF26-8D60-4720-B6E0-EF140455505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312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FAFF4D-9F32-4272-805B-33901F29B5E2}" type="datetimeFigureOut">
              <a:rPr lang="en-US" smtClean="0"/>
              <a:t>11/16/2014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8DF26-8D60-4720-B6E0-EF1404555056}" type="slidenum">
              <a:rPr lang="en-US" smtClean="0"/>
              <a:t>‹#›</a:t>
            </a:fld>
            <a:endParaRPr lang="en-US"/>
          </a:p>
        </p:txBody>
      </p:sp>
    </p:spTree>
    <p:extLst>
      <p:ext uri="{BB962C8B-B14F-4D97-AF65-F5344CB8AC3E}">
        <p14:creationId xmlns:p14="http://schemas.microsoft.com/office/powerpoint/2010/main" val="109561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FAFF4D-9F32-4272-805B-33901F29B5E2}" type="datetimeFigureOut">
              <a:rPr lang="en-US" smtClean="0"/>
              <a:t>11/16/2014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78DF26-8D60-4720-B6E0-EF1404555056}" type="slidenum">
              <a:rPr lang="en-US" smtClean="0"/>
              <a:t>‹#›</a:t>
            </a:fld>
            <a:endParaRPr lang="en-US"/>
          </a:p>
        </p:txBody>
      </p:sp>
    </p:spTree>
    <p:extLst>
      <p:ext uri="{BB962C8B-B14F-4D97-AF65-F5344CB8AC3E}">
        <p14:creationId xmlns:p14="http://schemas.microsoft.com/office/powerpoint/2010/main" val="39251671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StepByStep</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77500" lnSpcReduction="20000"/>
          </a:bodyPr>
          <a:lstStyle/>
          <a:p>
            <a:r>
              <a:rPr lang="en-US" dirty="0" smtClean="0">
                <a:latin typeface="Times New Roman" pitchFamily="18" charset="0"/>
                <a:cs typeface="Times New Roman" pitchFamily="18" charset="0"/>
              </a:rPr>
              <a:t>IT 632 Software Engineering</a:t>
            </a:r>
          </a:p>
          <a:p>
            <a:r>
              <a:rPr lang="en-US" u="sng" dirty="0" smtClean="0">
                <a:latin typeface="Times New Roman" pitchFamily="18" charset="0"/>
                <a:cs typeface="Times New Roman" pitchFamily="18" charset="0"/>
              </a:rPr>
              <a:t>Team -9 (Static Variables)</a:t>
            </a:r>
          </a:p>
          <a:p>
            <a:r>
              <a:rPr lang="en-US" b="1" dirty="0">
                <a:latin typeface="Times New Roman" pitchFamily="18" charset="0"/>
                <a:cs typeface="Times New Roman" pitchFamily="18" charset="0"/>
              </a:rPr>
              <a:t>Guide:  Prof. Asim </a:t>
            </a:r>
            <a:r>
              <a:rPr lang="en-US" b="1" dirty="0" smtClean="0">
                <a:latin typeface="Times New Roman" pitchFamily="18" charset="0"/>
                <a:cs typeface="Times New Roman" pitchFamily="18" charset="0"/>
              </a:rPr>
              <a:t>Banerjee</a:t>
            </a:r>
          </a:p>
          <a:p>
            <a:r>
              <a:rPr lang="en-US" b="1" dirty="0">
                <a:latin typeface="Times New Roman" pitchFamily="18" charset="0"/>
                <a:cs typeface="Times New Roman" pitchFamily="18" charset="0"/>
              </a:rPr>
              <a:t>Mentor: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Ainish</a:t>
            </a:r>
            <a:r>
              <a:rPr lang="en-US" b="1" dirty="0" smtClean="0">
                <a:latin typeface="Times New Roman" pitchFamily="18" charset="0"/>
                <a:cs typeface="Times New Roman" pitchFamily="18" charset="0"/>
              </a:rPr>
              <a:t> Dave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00035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Deliverables</a:t>
            </a:r>
          </a:p>
        </p:txBody>
      </p:sp>
      <p:sp>
        <p:nvSpPr>
          <p:cNvPr id="3" name="Content Placeholder 2"/>
          <p:cNvSpPr>
            <a:spLocks noGrp="1"/>
          </p:cNvSpPr>
          <p:nvPr>
            <p:ph idx="1"/>
          </p:nvPr>
        </p:nvSpPr>
        <p:spPr>
          <a:xfrm>
            <a:off x="1295402" y="2528356"/>
            <a:ext cx="10234612" cy="3586693"/>
          </a:xfrm>
        </p:spPr>
        <p:txBody>
          <a:bodyPr>
            <a:normAutofit/>
          </a:bodyPr>
          <a:lstStyle/>
          <a:p>
            <a:pPr marL="859536" lvl="1" indent="-457200"/>
            <a:r>
              <a:rPr lang="en-US" sz="2400" dirty="0">
                <a:latin typeface="Times New Roman" pitchFamily="18" charset="0"/>
                <a:cs typeface="Times New Roman" pitchFamily="18" charset="0"/>
              </a:rPr>
              <a:t>Deployment Plan</a:t>
            </a:r>
          </a:p>
          <a:p>
            <a:pPr marL="859536" lvl="1" indent="-457200"/>
            <a:r>
              <a:rPr lang="en-US" sz="2400" dirty="0">
                <a:latin typeface="Times New Roman" pitchFamily="18" charset="0"/>
                <a:cs typeface="Times New Roman" pitchFamily="18" charset="0"/>
              </a:rPr>
              <a:t>Termination Analysis</a:t>
            </a:r>
          </a:p>
          <a:p>
            <a:pPr marL="859536" lvl="1" indent="-457200"/>
            <a:endParaRPr lang="en-US" dirty="0"/>
          </a:p>
        </p:txBody>
      </p:sp>
    </p:spTree>
    <p:extLst>
      <p:ext uri="{BB962C8B-B14F-4D97-AF65-F5344CB8AC3E}">
        <p14:creationId xmlns:p14="http://schemas.microsoft.com/office/powerpoint/2010/main" val="1548898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Future Scope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User can share his/her goal on </a:t>
            </a:r>
            <a:r>
              <a:rPr lang="en-US" dirty="0" err="1" smtClean="0">
                <a:latin typeface="Times New Roman" pitchFamily="18" charset="0"/>
                <a:cs typeface="Times New Roman" pitchFamily="18" charset="0"/>
              </a:rPr>
              <a:t>facebook</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User can assign task to team members.</a:t>
            </a:r>
          </a:p>
          <a:p>
            <a:r>
              <a:rPr lang="en-US" dirty="0" smtClean="0">
                <a:latin typeface="Times New Roman" pitchFamily="18" charset="0"/>
                <a:cs typeface="Times New Roman" pitchFamily="18" charset="0"/>
              </a:rPr>
              <a:t>Make it portable. So that user should be able to see the task list on his mobile device and through web interface as well.</a:t>
            </a:r>
          </a:p>
          <a:p>
            <a:pPr marL="0" indent="0">
              <a:buNone/>
            </a:pPr>
            <a:endParaRPr lang="en-US" dirty="0" smtClean="0"/>
          </a:p>
        </p:txBody>
      </p:sp>
    </p:spTree>
    <p:extLst>
      <p:ext uri="{BB962C8B-B14F-4D97-AF65-F5344CB8AC3E}">
        <p14:creationId xmlns:p14="http://schemas.microsoft.com/office/powerpoint/2010/main" val="269351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765" y="3120025"/>
            <a:ext cx="9601196" cy="1303867"/>
          </a:xfrm>
        </p:spPr>
        <p:txBody>
          <a:bodyPr/>
          <a:lstStyle/>
          <a:p>
            <a:r>
              <a:rPr lang="en-IN"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72416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Team Members</a:t>
            </a:r>
            <a:endParaRPr lang="en-US"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89645633"/>
              </p:ext>
            </p:extLst>
          </p:nvPr>
        </p:nvGraphicFramePr>
        <p:xfrm>
          <a:off x="1295399" y="2131253"/>
          <a:ext cx="9601200" cy="4023360"/>
        </p:xfrm>
        <a:graphic>
          <a:graphicData uri="http://schemas.openxmlformats.org/drawingml/2006/table">
            <a:tbl>
              <a:tblPr firstRow="1" bandRow="1">
                <a:tableStyleId>{68D230F3-CF80-4859-8CE7-A43EE81993B5}</a:tableStyleId>
              </a:tblPr>
              <a:tblGrid>
                <a:gridCol w="3190875"/>
                <a:gridCol w="3209925"/>
                <a:gridCol w="3200400"/>
              </a:tblGrid>
              <a:tr h="362383">
                <a:tc>
                  <a:txBody>
                    <a:bodyPr/>
                    <a:lstStyle/>
                    <a:p>
                      <a:pPr algn="ctr"/>
                      <a:r>
                        <a:rPr lang="en-US" dirty="0" err="1" smtClean="0">
                          <a:latin typeface="Times New Roman" pitchFamily="18" charset="0"/>
                          <a:cs typeface="Times New Roman" pitchFamily="18" charset="0"/>
                        </a:rPr>
                        <a:t>Sr</a:t>
                      </a:r>
                      <a:r>
                        <a:rPr lang="en-US"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ID</a:t>
                      </a:r>
                      <a:endParaRPr lang="en-US" dirty="0">
                        <a:latin typeface="Times New Roman" pitchFamily="18" charset="0"/>
                        <a:cs typeface="Times New Roman" pitchFamily="18" charset="0"/>
                      </a:endParaRPr>
                    </a:p>
                  </a:txBody>
                  <a:tcPr/>
                </a:tc>
              </a:tr>
              <a:tr h="362383">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sz="1800" kern="1200" dirty="0" err="1" smtClean="0">
                          <a:effectLst/>
                          <a:latin typeface="Times New Roman" pitchFamily="18" charset="0"/>
                          <a:cs typeface="Times New Roman" pitchFamily="18" charset="0"/>
                        </a:rPr>
                        <a:t>Niyam</a:t>
                      </a:r>
                      <a:r>
                        <a:rPr lang="en-US" sz="1800" kern="1200" dirty="0" smtClean="0">
                          <a:effectLst/>
                          <a:latin typeface="Times New Roman" pitchFamily="18" charset="0"/>
                          <a:cs typeface="Times New Roman" pitchFamily="18" charset="0"/>
                        </a:rPr>
                        <a:t> San </a:t>
                      </a:r>
                      <a:r>
                        <a:rPr lang="en-US" sz="1800" kern="1200" dirty="0" err="1" smtClean="0">
                          <a:effectLst/>
                          <a:latin typeface="Times New Roman" pitchFamily="18" charset="0"/>
                          <a:cs typeface="Times New Roman" pitchFamily="18" charset="0"/>
                        </a:rPr>
                        <a:t>Chhaya</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201312004</a:t>
                      </a:r>
                      <a:endParaRPr lang="en-US" dirty="0">
                        <a:latin typeface="Times New Roman" pitchFamily="18" charset="0"/>
                        <a:cs typeface="Times New Roman" pitchFamily="18" charset="0"/>
                      </a:endParaRPr>
                    </a:p>
                  </a:txBody>
                  <a:tcPr/>
                </a:tc>
              </a:tr>
              <a:tr h="362383">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ctr"/>
                      <a:r>
                        <a:rPr lang="en-US" sz="1800" kern="1200" dirty="0" err="1" smtClean="0">
                          <a:effectLst/>
                          <a:latin typeface="Times New Roman" pitchFamily="18" charset="0"/>
                          <a:cs typeface="Times New Roman" pitchFamily="18" charset="0"/>
                        </a:rPr>
                        <a:t>Nilesh</a:t>
                      </a:r>
                      <a:r>
                        <a:rPr lang="en-US" sz="1800" kern="1200" dirty="0" smtClean="0">
                          <a:effectLst/>
                          <a:latin typeface="Times New Roman" pitchFamily="18" charset="0"/>
                          <a:cs typeface="Times New Roman" pitchFamily="18" charset="0"/>
                        </a:rPr>
                        <a:t> </a:t>
                      </a:r>
                      <a:r>
                        <a:rPr lang="en-US" sz="1800" kern="1200" dirty="0" err="1" smtClean="0">
                          <a:effectLst/>
                          <a:latin typeface="Times New Roman" pitchFamily="18" charset="0"/>
                          <a:cs typeface="Times New Roman" pitchFamily="18" charset="0"/>
                        </a:rPr>
                        <a:t>Chaudhary</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201312009</a:t>
                      </a:r>
                      <a:endParaRPr lang="en-US" dirty="0">
                        <a:latin typeface="Times New Roman" pitchFamily="18" charset="0"/>
                        <a:cs typeface="Times New Roman" pitchFamily="18" charset="0"/>
                      </a:endParaRPr>
                    </a:p>
                  </a:txBody>
                  <a:tcPr/>
                </a:tc>
              </a:tr>
              <a:tr h="362383">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gn="ctr"/>
                      <a:r>
                        <a:rPr lang="en-US" sz="1800" kern="1200" dirty="0" err="1" smtClean="0">
                          <a:effectLst/>
                          <a:latin typeface="Times New Roman" pitchFamily="18" charset="0"/>
                          <a:cs typeface="Times New Roman" pitchFamily="18" charset="0"/>
                        </a:rPr>
                        <a:t>Kishan</a:t>
                      </a:r>
                      <a:r>
                        <a:rPr lang="en-US" sz="1800" kern="1200" dirty="0" smtClean="0">
                          <a:effectLst/>
                          <a:latin typeface="Times New Roman" pitchFamily="18" charset="0"/>
                          <a:cs typeface="Times New Roman" pitchFamily="18" charset="0"/>
                        </a:rPr>
                        <a:t> </a:t>
                      </a:r>
                      <a:r>
                        <a:rPr lang="en-US" sz="1800" kern="1200" dirty="0" err="1" smtClean="0">
                          <a:effectLst/>
                          <a:latin typeface="Times New Roman" pitchFamily="18" charset="0"/>
                          <a:cs typeface="Times New Roman" pitchFamily="18" charset="0"/>
                        </a:rPr>
                        <a:t>Vegda</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201312012</a:t>
                      </a:r>
                      <a:endParaRPr lang="en-US" dirty="0">
                        <a:latin typeface="Times New Roman" pitchFamily="18" charset="0"/>
                        <a:cs typeface="Times New Roman" pitchFamily="18" charset="0"/>
                      </a:endParaRPr>
                    </a:p>
                  </a:txBody>
                  <a:tcPr/>
                </a:tc>
              </a:tr>
              <a:tr h="362383">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ctr"/>
                      <a:r>
                        <a:rPr lang="en-US" sz="1800" kern="1200" dirty="0" err="1" smtClean="0">
                          <a:effectLst/>
                          <a:latin typeface="Times New Roman" pitchFamily="18" charset="0"/>
                          <a:cs typeface="Times New Roman" pitchFamily="18" charset="0"/>
                        </a:rPr>
                        <a:t>Vaishal</a:t>
                      </a:r>
                      <a:r>
                        <a:rPr lang="en-US" sz="1800" kern="1200" baseline="0" dirty="0" smtClean="0">
                          <a:effectLst/>
                          <a:latin typeface="Times New Roman" pitchFamily="18" charset="0"/>
                          <a:cs typeface="Times New Roman" pitchFamily="18" charset="0"/>
                        </a:rPr>
                        <a:t> Shah</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201312050</a:t>
                      </a:r>
                      <a:endParaRPr lang="en-US" dirty="0">
                        <a:latin typeface="Times New Roman" pitchFamily="18" charset="0"/>
                        <a:cs typeface="Times New Roman" pitchFamily="18" charset="0"/>
                      </a:endParaRPr>
                    </a:p>
                  </a:txBody>
                  <a:tcPr/>
                </a:tc>
              </a:tr>
              <a:tr h="362383">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ctr"/>
                      <a:r>
                        <a:rPr lang="en-US" sz="1800" kern="1200" dirty="0" smtClean="0">
                          <a:effectLst/>
                          <a:latin typeface="Times New Roman" pitchFamily="18" charset="0"/>
                          <a:cs typeface="Times New Roman" pitchFamily="18" charset="0"/>
                        </a:rPr>
                        <a:t>Hitesh </a:t>
                      </a:r>
                      <a:r>
                        <a:rPr lang="en-US" sz="1800" kern="1200" dirty="0" err="1" smtClean="0">
                          <a:effectLst/>
                          <a:latin typeface="Times New Roman" pitchFamily="18" charset="0"/>
                          <a:cs typeface="Times New Roman" pitchFamily="18" charset="0"/>
                        </a:rPr>
                        <a:t>Chavda</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201312057</a:t>
                      </a:r>
                      <a:endParaRPr lang="en-US" dirty="0">
                        <a:latin typeface="Times New Roman" pitchFamily="18" charset="0"/>
                        <a:cs typeface="Times New Roman" pitchFamily="18" charset="0"/>
                      </a:endParaRPr>
                    </a:p>
                  </a:txBody>
                  <a:tcPr/>
                </a:tc>
              </a:tr>
              <a:tr h="362383">
                <a:tc>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gn="ctr"/>
                      <a:r>
                        <a:rPr lang="en-US" sz="1800" kern="1200" dirty="0" err="1" smtClean="0">
                          <a:effectLst/>
                          <a:latin typeface="Times New Roman" pitchFamily="18" charset="0"/>
                          <a:cs typeface="Times New Roman" pitchFamily="18" charset="0"/>
                        </a:rPr>
                        <a:t>Rippal</a:t>
                      </a:r>
                      <a:r>
                        <a:rPr lang="en-US" sz="1800" kern="1200" dirty="0" smtClean="0">
                          <a:effectLst/>
                          <a:latin typeface="Times New Roman" pitchFamily="18" charset="0"/>
                          <a:cs typeface="Times New Roman" pitchFamily="18" charset="0"/>
                        </a:rPr>
                        <a:t> </a:t>
                      </a:r>
                      <a:r>
                        <a:rPr lang="en-US" sz="1800" kern="1200" dirty="0" err="1" smtClean="0">
                          <a:effectLst/>
                          <a:latin typeface="Times New Roman" pitchFamily="18" charset="0"/>
                          <a:cs typeface="Times New Roman" pitchFamily="18" charset="0"/>
                        </a:rPr>
                        <a:t>Gajjar</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201312062</a:t>
                      </a:r>
                      <a:endParaRPr lang="en-US" dirty="0">
                        <a:latin typeface="Times New Roman" pitchFamily="18" charset="0"/>
                        <a:cs typeface="Times New Roman" pitchFamily="18" charset="0"/>
                      </a:endParaRPr>
                    </a:p>
                  </a:txBody>
                  <a:tcPr/>
                </a:tc>
              </a:tr>
              <a:tr h="362383">
                <a:tc>
                  <a:txBody>
                    <a:bodyPr/>
                    <a:lstStyle/>
                    <a:p>
                      <a:pPr algn="ct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algn="ctr"/>
                      <a:r>
                        <a:rPr lang="en-US" sz="1800" kern="1200" dirty="0" smtClean="0">
                          <a:effectLst/>
                          <a:latin typeface="Times New Roman" pitchFamily="18" charset="0"/>
                          <a:cs typeface="Times New Roman" pitchFamily="18" charset="0"/>
                        </a:rPr>
                        <a:t>Hitesh </a:t>
                      </a:r>
                      <a:r>
                        <a:rPr lang="en-US" sz="1800" kern="1200" dirty="0" err="1" smtClean="0">
                          <a:effectLst/>
                          <a:latin typeface="Times New Roman" pitchFamily="18" charset="0"/>
                          <a:cs typeface="Times New Roman" pitchFamily="18" charset="0"/>
                        </a:rPr>
                        <a:t>Dhanwani</a:t>
                      </a:r>
                      <a:endParaRPr lang="en-US" dirty="0">
                        <a:latin typeface="Times New Roman" pitchFamily="18" charset="0"/>
                        <a:cs typeface="Times New Roman" pitchFamily="18" charset="0"/>
                      </a:endParaRPr>
                    </a:p>
                  </a:txBody>
                  <a:tcPr/>
                </a:tc>
                <a:tc>
                  <a:txBody>
                    <a:bodyPr/>
                    <a:lstStyle/>
                    <a:p>
                      <a:pPr algn="ctr"/>
                      <a:r>
                        <a:rPr lang="en-US" sz="1800" kern="1200" dirty="0" smtClean="0">
                          <a:effectLst/>
                          <a:latin typeface="Times New Roman" pitchFamily="18" charset="0"/>
                          <a:cs typeface="Times New Roman" pitchFamily="18" charset="0"/>
                        </a:rPr>
                        <a:t>201312069</a:t>
                      </a:r>
                      <a:endParaRPr lang="en-US" dirty="0">
                        <a:latin typeface="Times New Roman" pitchFamily="18" charset="0"/>
                        <a:cs typeface="Times New Roman" pitchFamily="18" charset="0"/>
                      </a:endParaRPr>
                    </a:p>
                  </a:txBody>
                  <a:tcPr/>
                </a:tc>
              </a:tr>
              <a:tr h="362383">
                <a:tc>
                  <a:txBody>
                    <a:bodyPr/>
                    <a:lstStyle/>
                    <a:p>
                      <a:pPr algn="ctr"/>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tc>
                <a:tc>
                  <a:txBody>
                    <a:bodyPr/>
                    <a:lstStyle/>
                    <a:p>
                      <a:pPr algn="ctr"/>
                      <a:r>
                        <a:rPr lang="en-US" sz="1800" kern="1200" dirty="0" err="1" smtClean="0">
                          <a:effectLst/>
                          <a:latin typeface="Times New Roman" pitchFamily="18" charset="0"/>
                          <a:cs typeface="Times New Roman" pitchFamily="18" charset="0"/>
                        </a:rPr>
                        <a:t>Dipesh</a:t>
                      </a:r>
                      <a:r>
                        <a:rPr lang="en-US" sz="1800" kern="1200" dirty="0" smtClean="0">
                          <a:effectLst/>
                          <a:latin typeface="Times New Roman" pitchFamily="18" charset="0"/>
                          <a:cs typeface="Times New Roman" pitchFamily="18" charset="0"/>
                        </a:rPr>
                        <a:t> </a:t>
                      </a:r>
                      <a:r>
                        <a:rPr lang="en-US" sz="1800" kern="1200" dirty="0" err="1" smtClean="0">
                          <a:effectLst/>
                          <a:latin typeface="Times New Roman" pitchFamily="18" charset="0"/>
                          <a:cs typeface="Times New Roman" pitchFamily="18" charset="0"/>
                        </a:rPr>
                        <a:t>Pandya</a:t>
                      </a:r>
                      <a:endParaRPr lang="en-US" dirty="0">
                        <a:latin typeface="Times New Roman" pitchFamily="18" charset="0"/>
                        <a:cs typeface="Times New Roman" pitchFamily="18" charset="0"/>
                      </a:endParaRPr>
                    </a:p>
                  </a:txBody>
                  <a:tcPr/>
                </a:tc>
                <a:tc>
                  <a:txBody>
                    <a:bodyPr/>
                    <a:lstStyle/>
                    <a:p>
                      <a:pPr algn="ctr"/>
                      <a:r>
                        <a:rPr lang="en-US" sz="1800" kern="1200" dirty="0" smtClean="0">
                          <a:effectLst/>
                          <a:latin typeface="Times New Roman" pitchFamily="18" charset="0"/>
                          <a:cs typeface="Times New Roman" pitchFamily="18" charset="0"/>
                        </a:rPr>
                        <a:t>201312078</a:t>
                      </a:r>
                      <a:endParaRPr lang="en-US" dirty="0">
                        <a:latin typeface="Times New Roman" pitchFamily="18" charset="0"/>
                        <a:cs typeface="Times New Roman" pitchFamily="18" charset="0"/>
                      </a:endParaRPr>
                    </a:p>
                  </a:txBody>
                  <a:tcPr/>
                </a:tc>
              </a:tr>
              <a:tr h="362383">
                <a:tc>
                  <a:txBody>
                    <a:bodyPr/>
                    <a:lstStyle/>
                    <a:p>
                      <a:pPr algn="ctr"/>
                      <a:r>
                        <a:rPr lang="en-US" dirty="0" smtClean="0">
                          <a:latin typeface="Times New Roman" pitchFamily="18" charset="0"/>
                          <a:cs typeface="Times New Roman" pitchFamily="18" charset="0"/>
                        </a:rPr>
                        <a:t>9</a:t>
                      </a:r>
                      <a:endParaRPr lang="en-US" dirty="0">
                        <a:latin typeface="Times New Roman" pitchFamily="18" charset="0"/>
                        <a:cs typeface="Times New Roman" pitchFamily="18" charset="0"/>
                      </a:endParaRPr>
                    </a:p>
                  </a:txBody>
                  <a:tcPr/>
                </a:tc>
                <a:tc>
                  <a:txBody>
                    <a:bodyPr/>
                    <a:lstStyle/>
                    <a:p>
                      <a:pPr algn="ctr"/>
                      <a:r>
                        <a:rPr lang="en-US" sz="1800" kern="1200" dirty="0" err="1" smtClean="0">
                          <a:effectLst/>
                          <a:latin typeface="Times New Roman" pitchFamily="18" charset="0"/>
                          <a:cs typeface="Times New Roman" pitchFamily="18" charset="0"/>
                        </a:rPr>
                        <a:t>Harshad</a:t>
                      </a:r>
                      <a:r>
                        <a:rPr lang="en-US" sz="1800" kern="1200" dirty="0" smtClean="0">
                          <a:effectLst/>
                          <a:latin typeface="Times New Roman" pitchFamily="18" charset="0"/>
                          <a:cs typeface="Times New Roman" pitchFamily="18" charset="0"/>
                        </a:rPr>
                        <a:t> </a:t>
                      </a:r>
                      <a:r>
                        <a:rPr lang="en-US" sz="1800" kern="1200" dirty="0" err="1" smtClean="0">
                          <a:effectLst/>
                          <a:latin typeface="Times New Roman" pitchFamily="18" charset="0"/>
                          <a:cs typeface="Times New Roman" pitchFamily="18" charset="0"/>
                        </a:rPr>
                        <a:t>Shindhav</a:t>
                      </a:r>
                      <a:endParaRPr lang="en-US" dirty="0">
                        <a:latin typeface="Times New Roman" pitchFamily="18" charset="0"/>
                        <a:cs typeface="Times New Roman" pitchFamily="18" charset="0"/>
                      </a:endParaRPr>
                    </a:p>
                  </a:txBody>
                  <a:tcPr/>
                </a:tc>
                <a:tc>
                  <a:txBody>
                    <a:bodyPr/>
                    <a:lstStyle/>
                    <a:p>
                      <a:pPr algn="ctr"/>
                      <a:r>
                        <a:rPr lang="en-US" sz="1800" kern="1200" dirty="0" smtClean="0">
                          <a:effectLst/>
                          <a:latin typeface="Times New Roman" pitchFamily="18" charset="0"/>
                          <a:cs typeface="Times New Roman" pitchFamily="18" charset="0"/>
                        </a:rPr>
                        <a:t>201312080</a:t>
                      </a:r>
                      <a:endParaRPr lang="en-US" dirty="0">
                        <a:latin typeface="Times New Roman" pitchFamily="18" charset="0"/>
                        <a:cs typeface="Times New Roman" pitchFamily="18" charset="0"/>
                      </a:endParaRPr>
                    </a:p>
                  </a:txBody>
                  <a:tcPr/>
                </a:tc>
              </a:tr>
              <a:tr h="362383">
                <a:tc>
                  <a:txBody>
                    <a:bodyPr/>
                    <a:lstStyle/>
                    <a:p>
                      <a:pPr algn="ctr"/>
                      <a:r>
                        <a:rPr lang="en-US" dirty="0" smtClean="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pPr algn="ctr"/>
                      <a:r>
                        <a:rPr lang="en-US" dirty="0" err="1" smtClean="0">
                          <a:latin typeface="Times New Roman" pitchFamily="18" charset="0"/>
                          <a:cs typeface="Times New Roman" pitchFamily="18" charset="0"/>
                        </a:rPr>
                        <a:t>Yatin</a:t>
                      </a:r>
                      <a:r>
                        <a:rPr lang="en-US" dirty="0" smtClean="0">
                          <a:latin typeface="Times New Roman" pitchFamily="18" charset="0"/>
                          <a:cs typeface="Times New Roman" pitchFamily="18" charset="0"/>
                        </a:rPr>
                        <a:t> Raj</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Suman</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201312089</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734793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Project Description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order to aid in the task of achieving and following through ones goal, our team m</a:t>
            </a:r>
            <a:r>
              <a:rPr lang="en-US" dirty="0" smtClean="0">
                <a:latin typeface="Times New Roman" pitchFamily="18" charset="0"/>
                <a:cs typeface="Times New Roman" pitchFamily="18" charset="0"/>
              </a:rPr>
              <a:t>ade </a:t>
            </a:r>
            <a:r>
              <a:rPr lang="en-US" dirty="0">
                <a:latin typeface="Times New Roman" pitchFamily="18" charset="0"/>
                <a:cs typeface="Times New Roman" pitchFamily="18" charset="0"/>
              </a:rPr>
              <a:t>an application called </a:t>
            </a:r>
            <a:r>
              <a:rPr lang="en-US" dirty="0" smtClean="0">
                <a:latin typeface="Times New Roman" pitchFamily="18" charset="0"/>
                <a:cs typeface="Times New Roman" pitchFamily="18" charset="0"/>
              </a:rPr>
              <a:t>StepByStep</a:t>
            </a:r>
            <a:r>
              <a:rPr lang="en-US" dirty="0">
                <a:latin typeface="Times New Roman" pitchFamily="18" charset="0"/>
                <a:cs typeface="Times New Roman" pitchFamily="18" charset="0"/>
              </a:rPr>
              <a:t>, that helps the </a:t>
            </a:r>
            <a:r>
              <a:rPr lang="en-US" dirty="0" smtClean="0">
                <a:latin typeface="Times New Roman" pitchFamily="18" charset="0"/>
                <a:cs typeface="Times New Roman" pitchFamily="18" charset="0"/>
              </a:rPr>
              <a:t>user to keep </a:t>
            </a:r>
            <a:r>
              <a:rPr lang="en-US" dirty="0">
                <a:latin typeface="Times New Roman" pitchFamily="18" charset="0"/>
                <a:cs typeface="Times New Roman" pitchFamily="18" charset="0"/>
              </a:rPr>
              <a:t>track of his/her goal progress and targets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The application will help ascertain the amount of time the user spent productively towards meeting the targets set by them, and calculate the estimated time that must be put into achieving their targets in order to meet the predefined deadline</a:t>
            </a:r>
          </a:p>
        </p:txBody>
      </p:sp>
    </p:spTree>
    <p:extLst>
      <p:ext uri="{BB962C8B-B14F-4D97-AF65-F5344CB8AC3E}">
        <p14:creationId xmlns:p14="http://schemas.microsoft.com/office/powerpoint/2010/main" val="1737341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Project Description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It is a smart software that will do a thorough analysis of the user data and show visualizations to easily see patterns of complacency and work efficiency.</a:t>
            </a:r>
          </a:p>
        </p:txBody>
      </p:sp>
    </p:spTree>
    <p:extLst>
      <p:ext uri="{BB962C8B-B14F-4D97-AF65-F5344CB8AC3E}">
        <p14:creationId xmlns:p14="http://schemas.microsoft.com/office/powerpoint/2010/main" val="3661807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Users of the website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Primary User</a:t>
            </a:r>
          </a:p>
          <a:p>
            <a:r>
              <a:rPr lang="en-US" dirty="0" smtClean="0">
                <a:latin typeface="Times New Roman" pitchFamily="18" charset="0"/>
                <a:cs typeface="Times New Roman" pitchFamily="18" charset="0"/>
              </a:rPr>
              <a:t>User as </a:t>
            </a:r>
            <a:r>
              <a:rPr lang="en-US" smtClean="0">
                <a:latin typeface="Times New Roman" pitchFamily="18" charset="0"/>
                <a:cs typeface="Times New Roman" pitchFamily="18" charset="0"/>
              </a:rPr>
              <a:t>content creator</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56283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Features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latin typeface="Times New Roman" pitchFamily="18" charset="0"/>
                <a:cs typeface="Times New Roman" pitchFamily="18" charset="0"/>
              </a:rPr>
              <a:t>The below given are few features that our system contains :</a:t>
            </a:r>
          </a:p>
          <a:p>
            <a:r>
              <a:rPr lang="en-US" dirty="0" smtClean="0">
                <a:latin typeface="Times New Roman" pitchFamily="18" charset="0"/>
                <a:cs typeface="Times New Roman" pitchFamily="18" charset="0"/>
              </a:rPr>
              <a:t>Registration </a:t>
            </a:r>
            <a:r>
              <a:rPr lang="en-US" dirty="0" smtClean="0">
                <a:latin typeface="Times New Roman" pitchFamily="18" charset="0"/>
                <a:cs typeface="Times New Roman" pitchFamily="18" charset="0"/>
              </a:rPr>
              <a:t>feature.</a:t>
            </a:r>
          </a:p>
          <a:p>
            <a:r>
              <a:rPr lang="en-US" dirty="0" smtClean="0">
                <a:latin typeface="Times New Roman" pitchFamily="18" charset="0"/>
                <a:cs typeface="Times New Roman" pitchFamily="18" charset="0"/>
              </a:rPr>
              <a:t>Login in </a:t>
            </a:r>
            <a:r>
              <a:rPr lang="en-US" smtClean="0">
                <a:latin typeface="Times New Roman" pitchFamily="18" charset="0"/>
                <a:cs typeface="Times New Roman" pitchFamily="18" charset="0"/>
              </a:rPr>
              <a:t>with </a:t>
            </a:r>
            <a:r>
              <a:rPr lang="en-US" smtClean="0">
                <a:latin typeface="Times New Roman" pitchFamily="18" charset="0"/>
                <a:cs typeface="Times New Roman" pitchFamily="18" charset="0"/>
              </a:rPr>
              <a:t>Facebook.</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User can create Goal, Milestone and Role. Also User can Flag  as well as set Priority for particular goal and milestone.</a:t>
            </a:r>
          </a:p>
          <a:p>
            <a:r>
              <a:rPr lang="en-US" dirty="0" smtClean="0">
                <a:latin typeface="Times New Roman" pitchFamily="18" charset="0"/>
                <a:cs typeface="Times New Roman" pitchFamily="18" charset="0"/>
              </a:rPr>
              <a:t>User will get reminder of approaching his/her goal/milestone via Email/</a:t>
            </a:r>
            <a:r>
              <a:rPr lang="en-US" dirty="0" err="1" smtClean="0">
                <a:latin typeface="Times New Roman" pitchFamily="18" charset="0"/>
                <a:cs typeface="Times New Roman" pitchFamily="18" charset="0"/>
              </a:rPr>
              <a:t>sms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or both.</a:t>
            </a:r>
          </a:p>
          <a:p>
            <a:pPr marL="0" indent="0">
              <a:buNone/>
            </a:pPr>
            <a:endParaRPr lang="en-US" dirty="0"/>
          </a:p>
        </p:txBody>
      </p:sp>
    </p:spTree>
    <p:extLst>
      <p:ext uri="{BB962C8B-B14F-4D97-AF65-F5344CB8AC3E}">
        <p14:creationId xmlns:p14="http://schemas.microsoft.com/office/powerpoint/2010/main" val="1717502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Technologies used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CSS Bootstrap </a:t>
            </a:r>
          </a:p>
          <a:p>
            <a:r>
              <a:rPr lang="en-US" dirty="0" smtClean="0">
                <a:latin typeface="Times New Roman" pitchFamily="18" charset="0"/>
                <a:cs typeface="Times New Roman" pitchFamily="18" charset="0"/>
              </a:rPr>
              <a:t>JSP/ Servlet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JAVA</a:t>
            </a:r>
          </a:p>
          <a:p>
            <a:r>
              <a:rPr lang="en-US" dirty="0" smtClean="0">
                <a:latin typeface="Times New Roman" pitchFamily="18" charset="0"/>
                <a:cs typeface="Times New Roman" pitchFamily="18" charset="0"/>
              </a:rPr>
              <a:t>Android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MySQL</a:t>
            </a:r>
          </a:p>
          <a:p>
            <a:r>
              <a:rPr lang="en-US" dirty="0" err="1" smtClean="0">
                <a:latin typeface="Times New Roman" pitchFamily="18" charset="0"/>
                <a:cs typeface="Times New Roman" pitchFamily="18" charset="0"/>
              </a:rPr>
              <a:t>Netbean</a:t>
            </a:r>
            <a:r>
              <a:rPr lang="en-US" dirty="0" smtClean="0">
                <a:latin typeface="Times New Roman" pitchFamily="18" charset="0"/>
                <a:cs typeface="Times New Roman" pitchFamily="18" charset="0"/>
              </a:rPr>
              <a:t> IDE 7.0 or higher.</a:t>
            </a:r>
          </a:p>
          <a:p>
            <a:r>
              <a:rPr lang="en-US" dirty="0" smtClean="0">
                <a:latin typeface="Times New Roman" pitchFamily="18" charset="0"/>
                <a:cs typeface="Times New Roman" pitchFamily="18" charset="0"/>
              </a:rPr>
              <a:t>Glass </a:t>
            </a:r>
            <a:r>
              <a:rPr lang="en-US" dirty="0" smtClean="0">
                <a:latin typeface="Times New Roman" pitchFamily="18" charset="0"/>
                <a:cs typeface="Times New Roman" pitchFamily="18" charset="0"/>
              </a:rPr>
              <a:t>fish / Apache Tomcat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60578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Deliverables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95402" y="2500313"/>
            <a:ext cx="10458450" cy="3871912"/>
          </a:xfrm>
        </p:spPr>
        <p:txBody>
          <a:bodyPr>
            <a:normAutofit fontScale="92500" lnSpcReduction="20000"/>
          </a:bodyPr>
          <a:lstStyle/>
          <a:p>
            <a:pPr marL="0" indent="0">
              <a:buNone/>
            </a:pPr>
            <a:r>
              <a:rPr lang="en-US" sz="3000" b="1" dirty="0">
                <a:latin typeface="Times New Roman" pitchFamily="18" charset="0"/>
                <a:cs typeface="Times New Roman" pitchFamily="18" charset="0"/>
              </a:rPr>
              <a:t>List of documentation </a:t>
            </a:r>
            <a:r>
              <a:rPr lang="en-US" sz="3000" b="1" dirty="0" smtClean="0">
                <a:latin typeface="Times New Roman" pitchFamily="18" charset="0"/>
                <a:cs typeface="Times New Roman" pitchFamily="18" charset="0"/>
              </a:rPr>
              <a:t>prepared :</a:t>
            </a:r>
            <a:endParaRPr lang="en-US" sz="3000" b="1" dirty="0">
              <a:latin typeface="Times New Roman" pitchFamily="18" charset="0"/>
              <a:cs typeface="Times New Roman" pitchFamily="18" charset="0"/>
            </a:endParaRPr>
          </a:p>
          <a:p>
            <a:pPr marL="859536" lvl="1" indent="-457200"/>
            <a:r>
              <a:rPr lang="en-US" sz="2400" dirty="0">
                <a:latin typeface="Times New Roman" pitchFamily="18" charset="0"/>
                <a:cs typeface="Times New Roman" pitchFamily="18" charset="0"/>
              </a:rPr>
              <a:t>Project Proposal</a:t>
            </a:r>
          </a:p>
          <a:p>
            <a:pPr marL="859536" lvl="1" indent="-457200"/>
            <a:r>
              <a:rPr lang="en-US" sz="2400" dirty="0">
                <a:latin typeface="Times New Roman" pitchFamily="18" charset="0"/>
                <a:cs typeface="Times New Roman" pitchFamily="18" charset="0"/>
              </a:rPr>
              <a:t>Feasibility analysis</a:t>
            </a:r>
          </a:p>
          <a:p>
            <a:pPr marL="859536" lvl="1" indent="-457200"/>
            <a:r>
              <a:rPr lang="en-US" sz="2400" dirty="0">
                <a:latin typeface="Times New Roman" pitchFamily="18" charset="0"/>
                <a:cs typeface="Times New Roman" pitchFamily="18" charset="0"/>
              </a:rPr>
              <a:t>Project plan </a:t>
            </a:r>
            <a:endParaRPr lang="en-US" sz="2400" dirty="0" smtClean="0">
              <a:latin typeface="Times New Roman" pitchFamily="18" charset="0"/>
              <a:cs typeface="Times New Roman" pitchFamily="18" charset="0"/>
            </a:endParaRPr>
          </a:p>
          <a:p>
            <a:pPr marL="859536" lvl="1" indent="-457200"/>
            <a:r>
              <a:rPr lang="en-US" sz="2400" dirty="0" smtClean="0">
                <a:latin typeface="Times New Roman" pitchFamily="18" charset="0"/>
                <a:cs typeface="Times New Roman" pitchFamily="18" charset="0"/>
              </a:rPr>
              <a:t>SDLC </a:t>
            </a:r>
            <a:r>
              <a:rPr lang="en-US" sz="2400" dirty="0">
                <a:latin typeface="Times New Roman" pitchFamily="18" charset="0"/>
                <a:cs typeface="Times New Roman" pitchFamily="18" charset="0"/>
              </a:rPr>
              <a:t>model </a:t>
            </a:r>
          </a:p>
          <a:p>
            <a:pPr marL="859536" lvl="1" indent="-457200"/>
            <a:r>
              <a:rPr lang="en-US" sz="2400" dirty="0">
                <a:latin typeface="Times New Roman" pitchFamily="18" charset="0"/>
                <a:cs typeface="Times New Roman" pitchFamily="18" charset="0"/>
              </a:rPr>
              <a:t>Software Requirements Specification</a:t>
            </a:r>
          </a:p>
          <a:p>
            <a:pPr marL="859536" lvl="1" indent="-457200"/>
            <a:r>
              <a:rPr lang="en-US" sz="2400" dirty="0">
                <a:latin typeface="Times New Roman" pitchFamily="18" charset="0"/>
                <a:cs typeface="Times New Roman" pitchFamily="18" charset="0"/>
              </a:rPr>
              <a:t>System Design </a:t>
            </a:r>
            <a:r>
              <a:rPr lang="en-US" sz="2400" dirty="0" smtClean="0">
                <a:latin typeface="Times New Roman" pitchFamily="18" charset="0"/>
                <a:cs typeface="Times New Roman" pitchFamily="18" charset="0"/>
              </a:rPr>
              <a:t>Document</a:t>
            </a:r>
            <a:endParaRPr lang="en-US" sz="2400" dirty="0">
              <a:latin typeface="Times New Roman" pitchFamily="18" charset="0"/>
              <a:cs typeface="Times New Roman" pitchFamily="18" charset="0"/>
            </a:endParaRPr>
          </a:p>
          <a:p>
            <a:pPr marL="859536" lvl="1" indent="-457200"/>
            <a:r>
              <a:rPr lang="en-US" sz="2400" dirty="0">
                <a:latin typeface="Times New Roman" pitchFamily="18" charset="0"/>
                <a:cs typeface="Times New Roman" pitchFamily="18" charset="0"/>
              </a:rPr>
              <a:t>System Test plan</a:t>
            </a:r>
          </a:p>
          <a:p>
            <a:pPr marL="859536" lvl="1" indent="-457200"/>
            <a:r>
              <a:rPr lang="en-US" sz="2400" dirty="0">
                <a:latin typeface="Times New Roman" pitchFamily="18" charset="0"/>
                <a:cs typeface="Times New Roman" pitchFamily="18" charset="0"/>
              </a:rPr>
              <a:t>Traceability Matrix</a:t>
            </a:r>
          </a:p>
          <a:p>
            <a:pPr marL="859536" lvl="1" indent="-457200"/>
            <a:endParaRPr lang="en-US" sz="2400" dirty="0"/>
          </a:p>
          <a:p>
            <a:endParaRPr lang="en-IN" dirty="0"/>
          </a:p>
          <a:p>
            <a:endParaRPr lang="en-US" dirty="0"/>
          </a:p>
        </p:txBody>
      </p:sp>
    </p:spTree>
    <p:extLst>
      <p:ext uri="{BB962C8B-B14F-4D97-AF65-F5344CB8AC3E}">
        <p14:creationId xmlns:p14="http://schemas.microsoft.com/office/powerpoint/2010/main" val="4266338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Deliverables</a:t>
            </a:r>
          </a:p>
        </p:txBody>
      </p:sp>
      <p:sp>
        <p:nvSpPr>
          <p:cNvPr id="3" name="Content Placeholder 2"/>
          <p:cNvSpPr>
            <a:spLocks noGrp="1"/>
          </p:cNvSpPr>
          <p:nvPr>
            <p:ph idx="1"/>
          </p:nvPr>
        </p:nvSpPr>
        <p:spPr>
          <a:xfrm>
            <a:off x="1295402" y="2528356"/>
            <a:ext cx="10234612" cy="3586693"/>
          </a:xfrm>
        </p:spPr>
        <p:txBody>
          <a:bodyPr>
            <a:normAutofit fontScale="92500" lnSpcReduction="10000"/>
          </a:bodyPr>
          <a:lstStyle/>
          <a:p>
            <a:pPr marL="859536" lvl="1" indent="-457200"/>
            <a:r>
              <a:rPr lang="en-US" sz="2400" dirty="0">
                <a:latin typeface="Times New Roman" pitchFamily="18" charset="0"/>
                <a:cs typeface="Times New Roman" pitchFamily="18" charset="0"/>
              </a:rPr>
              <a:t>Configuration Management </a:t>
            </a:r>
            <a:r>
              <a:rPr lang="en-US" sz="2400" dirty="0" smtClean="0">
                <a:latin typeface="Times New Roman" pitchFamily="18" charset="0"/>
                <a:cs typeface="Times New Roman" pitchFamily="18" charset="0"/>
              </a:rPr>
              <a:t>Plan</a:t>
            </a:r>
          </a:p>
          <a:p>
            <a:pPr marL="859536" lvl="1" indent="-457200"/>
            <a:r>
              <a:rPr lang="en-US" sz="2400" dirty="0">
                <a:latin typeface="Times New Roman" pitchFamily="18" charset="0"/>
                <a:cs typeface="Times New Roman" pitchFamily="18" charset="0"/>
              </a:rPr>
              <a:t>Quality assurance Plan</a:t>
            </a:r>
          </a:p>
          <a:p>
            <a:pPr marL="859536" lvl="1" indent="-457200"/>
            <a:r>
              <a:rPr lang="en-US" sz="2400" dirty="0" smtClean="0">
                <a:latin typeface="Times New Roman" pitchFamily="18" charset="0"/>
                <a:cs typeface="Times New Roman" pitchFamily="18" charset="0"/>
              </a:rPr>
              <a:t>Gantt Chart</a:t>
            </a:r>
            <a:endParaRPr lang="en-US" sz="2400" dirty="0">
              <a:latin typeface="Times New Roman" pitchFamily="18" charset="0"/>
              <a:cs typeface="Times New Roman" pitchFamily="18" charset="0"/>
            </a:endParaRPr>
          </a:p>
          <a:p>
            <a:pPr marL="859536" lvl="1" indent="-457200"/>
            <a:r>
              <a:rPr lang="en-US" sz="2400" dirty="0">
                <a:latin typeface="Times New Roman" pitchFamily="18" charset="0"/>
                <a:cs typeface="Times New Roman" pitchFamily="18" charset="0"/>
              </a:rPr>
              <a:t>	Risk Management Plan</a:t>
            </a:r>
          </a:p>
          <a:p>
            <a:pPr marL="859536" lvl="1" indent="-457200"/>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Cases </a:t>
            </a:r>
            <a:endParaRPr lang="en-US" sz="2400" dirty="0" smtClean="0">
              <a:latin typeface="Times New Roman" pitchFamily="18" charset="0"/>
              <a:cs typeface="Times New Roman" pitchFamily="18" charset="0"/>
            </a:endParaRPr>
          </a:p>
          <a:p>
            <a:pPr marL="859536" lvl="1" indent="-457200"/>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Report</a:t>
            </a:r>
          </a:p>
          <a:p>
            <a:pPr marL="859536" lvl="1" indent="-457200"/>
            <a:r>
              <a:rPr lang="en-US" sz="2400" dirty="0">
                <a:latin typeface="Times New Roman" pitchFamily="18" charset="0"/>
                <a:cs typeface="Times New Roman" pitchFamily="18" charset="0"/>
              </a:rPr>
              <a:t>User Manual</a:t>
            </a:r>
          </a:p>
          <a:p>
            <a:pPr marL="859536" lvl="1" indent="-457200"/>
            <a:r>
              <a:rPr lang="en-US" sz="2400" dirty="0">
                <a:latin typeface="Times New Roman" pitchFamily="18" charset="0"/>
                <a:cs typeface="Times New Roman" pitchFamily="18" charset="0"/>
              </a:rPr>
              <a:t>Installation </a:t>
            </a:r>
            <a:r>
              <a:rPr lang="en-US" sz="2400" dirty="0" smtClean="0">
                <a:latin typeface="Times New Roman" pitchFamily="18" charset="0"/>
                <a:cs typeface="Times New Roman" pitchFamily="18" charset="0"/>
              </a:rPr>
              <a:t>Guide</a:t>
            </a:r>
          </a:p>
        </p:txBody>
      </p:sp>
    </p:spTree>
    <p:extLst>
      <p:ext uri="{BB962C8B-B14F-4D97-AF65-F5344CB8AC3E}">
        <p14:creationId xmlns:p14="http://schemas.microsoft.com/office/powerpoint/2010/main" val="137261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113</TotalTime>
  <Words>355</Words>
  <Application>Microsoft Office PowerPoint</Application>
  <PresentationFormat>Custom</PresentationFormat>
  <Paragraphs>90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StepByStep</vt:lpstr>
      <vt:lpstr>Team Members</vt:lpstr>
      <vt:lpstr>Project Description</vt:lpstr>
      <vt:lpstr>Project Description</vt:lpstr>
      <vt:lpstr>Users of the website</vt:lpstr>
      <vt:lpstr>Features</vt:lpstr>
      <vt:lpstr>Technologies used</vt:lpstr>
      <vt:lpstr>Deliverables</vt:lpstr>
      <vt:lpstr>Deliverables</vt:lpstr>
      <vt:lpstr>Deliverables</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Duke</dc:creator>
  <cp:lastModifiedBy>Admin</cp:lastModifiedBy>
  <cp:revision>42</cp:revision>
  <dcterms:created xsi:type="dcterms:W3CDTF">2013-11-20T08:36:18Z</dcterms:created>
  <dcterms:modified xsi:type="dcterms:W3CDTF">2014-11-16T11:54:41Z</dcterms:modified>
</cp:coreProperties>
</file>