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16"/>
  </p:notesMasterIdLst>
  <p:sldIdLst>
    <p:sldId id="348" r:id="rId5"/>
    <p:sldId id="350" r:id="rId6"/>
    <p:sldId id="380" r:id="rId7"/>
    <p:sldId id="352" r:id="rId8"/>
    <p:sldId id="358" r:id="rId9"/>
    <p:sldId id="375" r:id="rId10"/>
    <p:sldId id="378" r:id="rId11"/>
    <p:sldId id="376" r:id="rId12"/>
    <p:sldId id="377" r:id="rId13"/>
    <p:sldId id="379" r:id="rId14"/>
    <p:sldId id="371" r:id="rId15"/>
  </p:sldIdLst>
  <p:sldSz cx="15840075" cy="7920038"/>
  <p:notesSz cx="6858000" cy="9144000"/>
  <p:defaultTextStyle>
    <a:defPPr>
      <a:defRPr lang="en-US"/>
    </a:defPPr>
    <a:lvl1pPr marL="0" algn="l" defTabSz="1157722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1pPr>
    <a:lvl2pPr marL="578861" algn="l" defTabSz="1157722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2pPr>
    <a:lvl3pPr marL="1157722" algn="l" defTabSz="1157722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3pPr>
    <a:lvl4pPr marL="1736583" algn="l" defTabSz="1157722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4pPr>
    <a:lvl5pPr marL="2315444" algn="l" defTabSz="1157722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5pPr>
    <a:lvl6pPr marL="2894305" algn="l" defTabSz="1157722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6pPr>
    <a:lvl7pPr marL="3473166" algn="l" defTabSz="1157722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7pPr>
    <a:lvl8pPr marL="4052026" algn="l" defTabSz="1157722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8pPr>
    <a:lvl9pPr marL="4630887" algn="l" defTabSz="1157722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8"/>
    <a:srgbClr val="380B00"/>
    <a:srgbClr val="000000"/>
    <a:srgbClr val="6C6F78"/>
    <a:srgbClr val="9B1D28"/>
    <a:srgbClr val="808285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4" autoAdjust="0"/>
    <p:restoredTop sz="94343" autoAdjust="0"/>
  </p:normalViewPr>
  <p:slideViewPr>
    <p:cSldViewPr snapToGrid="0" showGuides="1">
      <p:cViewPr varScale="1">
        <p:scale>
          <a:sx n="98" d="100"/>
          <a:sy n="98" d="100"/>
        </p:scale>
        <p:origin x="3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565A2-A3BA-4C42-A992-F402024AC36E}" type="datetimeFigureOut">
              <a:rPr lang="en-ZA" smtClean="0"/>
              <a:t>2017/04/10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8769E-CFD5-47CB-9D96-944189CF8D0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281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59124" cy="7939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49" y="6907008"/>
            <a:ext cx="12401145" cy="5213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1776241" y="2149211"/>
            <a:ext cx="9481528" cy="1202989"/>
          </a:xfrm>
          <a:prstGeom prst="rect">
            <a:avLst/>
          </a:prstGeom>
        </p:spPr>
        <p:txBody>
          <a:bodyPr anchor="b"/>
          <a:lstStyle>
            <a:lvl1pPr algn="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35900" y="3513340"/>
            <a:ext cx="7483500" cy="646331"/>
          </a:xfrm>
        </p:spPr>
        <p:txBody>
          <a:bodyPr vert="horz" lIns="0" tIns="0" rIns="0" bIns="0" rtlCol="0" anchor="t">
            <a:spAutoFit/>
          </a:bodyPr>
          <a:lstStyle>
            <a:lvl1pPr>
              <a:defRPr lang="en-ZA" sz="4200" b="1" i="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235900" y="4385357"/>
            <a:ext cx="7483500" cy="332399"/>
          </a:xfrm>
        </p:spPr>
        <p:txBody>
          <a:bodyPr>
            <a:spAutoFit/>
          </a:bodyPr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30" y="432670"/>
            <a:ext cx="955586" cy="1032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877472" y="7146149"/>
            <a:ext cx="2856505" cy="2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8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70740" y="2005676"/>
            <a:ext cx="6718519" cy="2429546"/>
          </a:xfrm>
        </p:spPr>
        <p:txBody>
          <a:bodyPr/>
          <a:lstStyle>
            <a:lvl1pPr>
              <a:defRPr sz="1760"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50818" y="2005676"/>
            <a:ext cx="7031746" cy="242954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ZA" dirty="0"/>
            </a:lvl5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ZA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170740" y="4606821"/>
            <a:ext cx="6718519" cy="2429546"/>
          </a:xfrm>
        </p:spPr>
        <p:txBody>
          <a:bodyPr/>
          <a:lstStyle>
            <a:lvl1pPr>
              <a:defRPr sz="1760"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50818" y="4606821"/>
            <a:ext cx="7031746" cy="242954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ZA" dirty="0"/>
            </a:lvl5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ZA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50818" y="620982"/>
            <a:ext cx="11949751" cy="4353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50913" y="1094399"/>
            <a:ext cx="11949656" cy="370864"/>
          </a:xfrm>
        </p:spPr>
        <p:txBody>
          <a:bodyPr/>
          <a:lstStyle>
            <a:lvl1pPr>
              <a:lnSpc>
                <a:spcPct val="100000"/>
              </a:lnSpc>
              <a:defRPr sz="1800" b="0" cap="none" baseline="0"/>
            </a:lvl1pPr>
          </a:lstStyle>
          <a:p>
            <a:pPr lvl="0"/>
            <a:r>
              <a:rPr lang="en-US" dirty="0"/>
              <a:t>Add slide 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231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50819" y="2005677"/>
            <a:ext cx="6856076" cy="5030691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128460" y="2005677"/>
            <a:ext cx="6760799" cy="5030691"/>
          </a:xfrm>
        </p:spPr>
        <p:txBody>
          <a:bodyPr/>
          <a:lstStyle>
            <a:lvl1pPr marL="447050" indent="-447050">
              <a:buFont typeface="+mj-lt"/>
              <a:buAutoNum type="arabicPeriod"/>
              <a:defRPr sz="1760" baseline="0"/>
            </a:lvl1pPr>
            <a:lvl2pPr marL="453259" indent="-447050">
              <a:buFont typeface="+mj-lt"/>
              <a:buAutoNum type="arabicPeriod"/>
              <a:defRPr sz="1956"/>
            </a:lvl2pPr>
            <a:lvl3pPr marL="673680" indent="-447050">
              <a:buFont typeface="+mj-lt"/>
              <a:buAutoNum type="arabicPeriod"/>
              <a:defRPr sz="1956"/>
            </a:lvl3pPr>
            <a:lvl4pPr marL="929803" indent="-447050">
              <a:buFont typeface="+mj-lt"/>
              <a:buAutoNum type="arabicPeriod"/>
              <a:defRPr sz="1956"/>
            </a:lvl4pPr>
            <a:lvl5pPr marL="1221626" indent="-447050">
              <a:buFont typeface="+mj-lt"/>
              <a:buAutoNum type="arabicPeriod"/>
              <a:defRPr sz="1956"/>
            </a:lvl5pPr>
          </a:lstStyle>
          <a:p>
            <a:pPr lvl="0"/>
            <a:r>
              <a:rPr lang="en-US" dirty="0"/>
              <a:t>Add numbered list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50818" y="620982"/>
            <a:ext cx="11949751" cy="4353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50913" y="1094399"/>
            <a:ext cx="11949656" cy="370864"/>
          </a:xfrm>
        </p:spPr>
        <p:txBody>
          <a:bodyPr/>
          <a:lstStyle>
            <a:lvl1pPr>
              <a:lnSpc>
                <a:spcPct val="100000"/>
              </a:lnSpc>
              <a:defRPr sz="1800" b="0" cap="none" baseline="0"/>
            </a:lvl1pPr>
          </a:lstStyle>
          <a:p>
            <a:pPr lvl="0"/>
            <a:r>
              <a:rPr lang="en-US" dirty="0"/>
              <a:t>Add slide 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983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50818" y="2005678"/>
            <a:ext cx="13938441" cy="5030691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50818" y="620982"/>
            <a:ext cx="11949751" cy="4353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50913" y="1094399"/>
            <a:ext cx="11949656" cy="370864"/>
          </a:xfrm>
        </p:spPr>
        <p:txBody>
          <a:bodyPr/>
          <a:lstStyle>
            <a:lvl1pPr>
              <a:lnSpc>
                <a:spcPct val="100000"/>
              </a:lnSpc>
              <a:defRPr sz="1800" b="0" cap="none" baseline="0"/>
            </a:lvl1pPr>
          </a:lstStyle>
          <a:p>
            <a:pPr lvl="0"/>
            <a:r>
              <a:rPr lang="en-US" dirty="0"/>
              <a:t>Add slide 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375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50818" y="2005677"/>
            <a:ext cx="13938441" cy="5030691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10183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5840075" cy="7920038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888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50818" y="2005677"/>
            <a:ext cx="6810819" cy="5030691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8078440" y="2005677"/>
            <a:ext cx="6810819" cy="5030691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50818" y="620982"/>
            <a:ext cx="11949751" cy="4353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50913" y="1094399"/>
            <a:ext cx="11949656" cy="370864"/>
          </a:xfrm>
        </p:spPr>
        <p:txBody>
          <a:bodyPr/>
          <a:lstStyle>
            <a:lvl1pPr>
              <a:lnSpc>
                <a:spcPct val="100000"/>
              </a:lnSpc>
              <a:defRPr sz="1800" b="0" cap="none" baseline="0"/>
            </a:lvl1pPr>
          </a:lstStyle>
          <a:p>
            <a:pPr lvl="0"/>
            <a:r>
              <a:rPr lang="en-US" dirty="0"/>
              <a:t>Add slide 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06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50818" y="2005678"/>
            <a:ext cx="4446540" cy="5030691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586497" y="2005678"/>
            <a:ext cx="4630334" cy="2429543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10417969" y="2005678"/>
            <a:ext cx="4471291" cy="5030691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5586497" y="4606826"/>
            <a:ext cx="4630334" cy="2429543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50818" y="620982"/>
            <a:ext cx="11949751" cy="4353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50913" y="1094399"/>
            <a:ext cx="11949656" cy="370864"/>
          </a:xfrm>
        </p:spPr>
        <p:txBody>
          <a:bodyPr/>
          <a:lstStyle>
            <a:lvl1pPr>
              <a:lnSpc>
                <a:spcPct val="100000"/>
              </a:lnSpc>
              <a:defRPr sz="1800" b="0" cap="none" baseline="0"/>
            </a:lvl1pPr>
          </a:lstStyle>
          <a:p>
            <a:pPr lvl="0"/>
            <a:r>
              <a:rPr lang="en-US" dirty="0"/>
              <a:t>Add slide 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9118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-1686" y="-11670"/>
            <a:ext cx="5273461" cy="7931709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426254" y="1"/>
            <a:ext cx="4985882" cy="3872019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0566614" y="-11670"/>
            <a:ext cx="5273461" cy="7931709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5426254" y="4056291"/>
            <a:ext cx="4985882" cy="3863749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532236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5" hasCustomPrompt="1"/>
          </p:nvPr>
        </p:nvSpPr>
        <p:spPr>
          <a:xfrm>
            <a:off x="950818" y="2005678"/>
            <a:ext cx="13938441" cy="5030691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table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50818" y="620982"/>
            <a:ext cx="11949751" cy="4353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50913" y="1094399"/>
            <a:ext cx="11949656" cy="370864"/>
          </a:xfrm>
        </p:spPr>
        <p:txBody>
          <a:bodyPr/>
          <a:lstStyle>
            <a:lvl1pPr>
              <a:lnSpc>
                <a:spcPct val="100000"/>
              </a:lnSpc>
              <a:defRPr sz="1800" b="0" cap="none" baseline="0"/>
            </a:lvl1pPr>
          </a:lstStyle>
          <a:p>
            <a:pPr lvl="0"/>
            <a:r>
              <a:rPr lang="en-US" dirty="0"/>
              <a:t>Add slide 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07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_white a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5" t="240"/>
          <a:stretch/>
        </p:blipFill>
        <p:spPr>
          <a:xfrm>
            <a:off x="7916030" y="0"/>
            <a:ext cx="7943094" cy="79200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1776241" y="2149211"/>
            <a:ext cx="9481528" cy="1202989"/>
          </a:xfrm>
          <a:prstGeom prst="rect">
            <a:avLst/>
          </a:prstGeom>
        </p:spPr>
        <p:txBody>
          <a:bodyPr anchor="b"/>
          <a:lstStyle>
            <a:lvl1pPr algn="r">
              <a:defRPr sz="4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35900" y="3513340"/>
            <a:ext cx="7483500" cy="646331"/>
          </a:xfrm>
        </p:spPr>
        <p:txBody>
          <a:bodyPr vert="horz" lIns="0" tIns="0" rIns="0" bIns="0" rtlCol="0" anchor="t">
            <a:spAutoFit/>
          </a:bodyPr>
          <a:lstStyle>
            <a:lvl1pPr>
              <a:defRPr lang="en-ZA" sz="4200" b="1" i="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235900" y="4385357"/>
            <a:ext cx="7483500" cy="332399"/>
          </a:xfrm>
        </p:spPr>
        <p:txBody>
          <a:bodyPr>
            <a:spAutoFit/>
          </a:bodyPr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49" y="6907008"/>
            <a:ext cx="12401145" cy="521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30" y="432670"/>
            <a:ext cx="955586" cy="1032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877472" y="7146149"/>
            <a:ext cx="2856505" cy="2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_blue_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7" r="18127"/>
          <a:stretch/>
        </p:blipFill>
        <p:spPr>
          <a:xfrm>
            <a:off x="-1" y="0"/>
            <a:ext cx="10271052" cy="79303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/>
          <a:stretch/>
        </p:blipFill>
        <p:spPr>
          <a:xfrm>
            <a:off x="4141639" y="-20638"/>
            <a:ext cx="11698435" cy="795100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2885047" y="2383553"/>
            <a:ext cx="8169064" cy="502860"/>
          </a:xfrm>
          <a:prstGeom prst="rect">
            <a:avLst/>
          </a:prstGeom>
        </p:spPr>
        <p:txBody>
          <a:bodyPr anchor="ctr"/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0611" y="3027910"/>
            <a:ext cx="8171047" cy="461665"/>
          </a:xfrm>
        </p:spPr>
        <p:txBody>
          <a:bodyPr vert="horz" lIns="0" tIns="0" rIns="0" bIns="0" rtlCol="0" anchor="ctr">
            <a:spAutoFit/>
          </a:bodyPr>
          <a:lstStyle>
            <a:lvl1pPr algn="r">
              <a:defRPr lang="en-ZA" sz="3000" b="1" i="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5953" y="3631067"/>
            <a:ext cx="3928158" cy="295466"/>
          </a:xfrm>
        </p:spPr>
        <p:txBody>
          <a:bodyPr wrap="square">
            <a:sp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copy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77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40076" cy="79200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49" y="5987588"/>
            <a:ext cx="12401145" cy="52139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254191" y="2794329"/>
            <a:ext cx="3916855" cy="594945"/>
          </a:xfrm>
        </p:spPr>
        <p:txBody>
          <a:bodyPr vert="horz" wrap="square" lIns="0" tIns="0" rIns="0" bIns="0" rtlCol="0" anchor="ctr">
            <a:noAutofit/>
          </a:bodyPr>
          <a:lstStyle>
            <a:lvl1pPr algn="r">
              <a:defRPr lang="en-ZA" sz="5400" b="0" i="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Thank </a:t>
            </a:r>
            <a:endParaRPr lang="en-ZA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139348" y="3448047"/>
            <a:ext cx="3916855" cy="584886"/>
          </a:xfrm>
        </p:spPr>
        <p:txBody>
          <a:bodyPr vert="horz" wrap="square" lIns="0" tIns="0" rIns="0" bIns="0" rtlCol="0" anchor="ctr">
            <a:noAutofit/>
          </a:bodyPr>
          <a:lstStyle>
            <a:lvl1pPr algn="l">
              <a:defRPr lang="en-ZA" sz="5400" b="1" i="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30" y="432670"/>
            <a:ext cx="955586" cy="1032593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225929" y="6718300"/>
            <a:ext cx="6385016" cy="635000"/>
          </a:xfrm>
        </p:spPr>
        <p:txBody>
          <a:bodyPr/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 algn="r">
              <a:defRPr sz="1100">
                <a:solidFill>
                  <a:schemeClr val="bg1"/>
                </a:solidFill>
              </a:defRPr>
            </a:lvl2pPr>
            <a:lvl3pPr algn="r">
              <a:defRPr sz="1100">
                <a:solidFill>
                  <a:schemeClr val="bg1"/>
                </a:solidFill>
              </a:defRPr>
            </a:lvl3pPr>
            <a:lvl4pPr algn="r">
              <a:defRPr sz="1100">
                <a:solidFill>
                  <a:schemeClr val="bg1"/>
                </a:solidFill>
              </a:defRPr>
            </a:lvl4pPr>
            <a:lvl5pPr algn="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Address line one</a:t>
            </a:r>
          </a:p>
          <a:p>
            <a:pPr lvl="0"/>
            <a:r>
              <a:rPr lang="en-ZA" dirty="0"/>
              <a:t>Address line two</a:t>
            </a:r>
          </a:p>
          <a:p>
            <a:pPr lvl="0"/>
            <a:r>
              <a:rPr lang="en-ZA" dirty="0"/>
              <a:t>standardbank.com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877472" y="6241055"/>
            <a:ext cx="2856505" cy="2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white a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/>
          <a:stretch/>
        </p:blipFill>
        <p:spPr>
          <a:xfrm>
            <a:off x="4381499" y="-19050"/>
            <a:ext cx="11476141" cy="7939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254191" y="2794329"/>
            <a:ext cx="3916855" cy="594945"/>
          </a:xfrm>
        </p:spPr>
        <p:txBody>
          <a:bodyPr vert="horz" wrap="square" lIns="0" tIns="0" rIns="0" bIns="0" rtlCol="0" anchor="ctr">
            <a:noAutofit/>
          </a:bodyPr>
          <a:lstStyle>
            <a:lvl1pPr algn="r">
              <a:defRPr lang="en-ZA" sz="5400" b="0" i="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Thank </a:t>
            </a:r>
            <a:endParaRPr lang="en-ZA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139348" y="3448047"/>
            <a:ext cx="3916855" cy="584886"/>
          </a:xfrm>
        </p:spPr>
        <p:txBody>
          <a:bodyPr vert="horz" wrap="square" lIns="0" tIns="0" rIns="0" bIns="0" rtlCol="0" anchor="ctr">
            <a:noAutofit/>
          </a:bodyPr>
          <a:lstStyle>
            <a:lvl1pPr algn="l">
              <a:defRPr lang="en-ZA" sz="5400" b="1" i="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You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30" y="432670"/>
            <a:ext cx="955586" cy="1032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49" y="5987588"/>
            <a:ext cx="12401145" cy="521390"/>
          </a:xfrm>
          <a:prstGeom prst="rect">
            <a:avLst/>
          </a:prstGeom>
        </p:spPr>
      </p:pic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225929" y="6718300"/>
            <a:ext cx="6385016" cy="635000"/>
          </a:xfrm>
        </p:spPr>
        <p:txBody>
          <a:bodyPr/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 algn="r">
              <a:defRPr sz="1100">
                <a:solidFill>
                  <a:schemeClr val="bg1"/>
                </a:solidFill>
              </a:defRPr>
            </a:lvl2pPr>
            <a:lvl3pPr algn="r">
              <a:defRPr sz="1100">
                <a:solidFill>
                  <a:schemeClr val="bg1"/>
                </a:solidFill>
              </a:defRPr>
            </a:lvl3pPr>
            <a:lvl4pPr algn="r">
              <a:defRPr sz="1100">
                <a:solidFill>
                  <a:schemeClr val="bg1"/>
                </a:solidFill>
              </a:defRPr>
            </a:lvl4pPr>
            <a:lvl5pPr algn="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Address line one</a:t>
            </a:r>
          </a:p>
          <a:p>
            <a:pPr lvl="0"/>
            <a:r>
              <a:rPr lang="en-ZA" dirty="0"/>
              <a:t>Address line two</a:t>
            </a:r>
          </a:p>
          <a:p>
            <a:pPr lvl="0"/>
            <a:r>
              <a:rPr lang="en-ZA" dirty="0"/>
              <a:t>standardbank.com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877472" y="6241055"/>
            <a:ext cx="2856505" cy="2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, sub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50818" y="2005677"/>
            <a:ext cx="13938442" cy="503069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ZA" dirty="0"/>
            </a:lvl5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50818" y="620982"/>
            <a:ext cx="11692969" cy="40579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567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50818" y="2005678"/>
            <a:ext cx="13938442" cy="503069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ZA" dirty="0"/>
            </a:lvl5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ZA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50913" y="1094399"/>
            <a:ext cx="11949656" cy="370864"/>
          </a:xfrm>
        </p:spPr>
        <p:txBody>
          <a:bodyPr/>
          <a:lstStyle>
            <a:lvl1pPr>
              <a:lnSpc>
                <a:spcPct val="100000"/>
              </a:lnSpc>
              <a:defRPr sz="1800" b="0" cap="none" baseline="0"/>
            </a:lvl1pPr>
          </a:lstStyle>
          <a:p>
            <a:pPr lvl="0"/>
            <a:r>
              <a:rPr lang="en-US" dirty="0"/>
              <a:t>Add slide subtitle</a:t>
            </a:r>
            <a:endParaRPr lang="en-ZA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50818" y="620982"/>
            <a:ext cx="11949751" cy="4353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435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50818" y="2005676"/>
            <a:ext cx="7031746" cy="504075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ZA" dirty="0"/>
            </a:lvl5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ZA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 hasCustomPrompt="1"/>
          </p:nvPr>
        </p:nvSpPr>
        <p:spPr>
          <a:xfrm>
            <a:off x="8282456" y="2524356"/>
            <a:ext cx="6606804" cy="4512013"/>
          </a:xfrm>
        </p:spPr>
        <p:txBody>
          <a:bodyPr/>
          <a:lstStyle>
            <a:lvl1pPr>
              <a:defRPr sz="1956"/>
            </a:lvl1pPr>
          </a:lstStyle>
          <a:p>
            <a:r>
              <a:rPr lang="en-ZA" dirty="0"/>
              <a:t>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80392" y="2005678"/>
            <a:ext cx="6608866" cy="329301"/>
          </a:xfrm>
        </p:spPr>
        <p:txBody>
          <a:bodyPr/>
          <a:lstStyle>
            <a:lvl1pPr>
              <a:defRPr sz="1956" b="1"/>
            </a:lvl1pPr>
          </a:lstStyle>
          <a:p>
            <a:pPr lvl="0"/>
            <a:r>
              <a:rPr lang="en-US" dirty="0"/>
              <a:t>Add Chart title</a:t>
            </a:r>
            <a:endParaRPr lang="en-ZA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50818" y="620982"/>
            <a:ext cx="11949751" cy="4353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50913" y="1094399"/>
            <a:ext cx="11949656" cy="370864"/>
          </a:xfrm>
        </p:spPr>
        <p:txBody>
          <a:bodyPr/>
          <a:lstStyle>
            <a:lvl1pPr>
              <a:lnSpc>
                <a:spcPct val="100000"/>
              </a:lnSpc>
              <a:defRPr sz="1800" b="0" cap="none" baseline="0"/>
            </a:lvl1pPr>
          </a:lstStyle>
          <a:p>
            <a:pPr lvl="0"/>
            <a:r>
              <a:rPr lang="en-US" dirty="0"/>
              <a:t>Add slide 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63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295198" y="2005676"/>
            <a:ext cx="6594062" cy="5040750"/>
          </a:xfrm>
        </p:spPr>
        <p:txBody>
          <a:bodyPr/>
          <a:lstStyle>
            <a:lvl1pPr>
              <a:defRPr/>
            </a:lvl1pPr>
          </a:lstStyle>
          <a:p>
            <a:r>
              <a:rPr lang="en-ZA" dirty="0"/>
              <a:t>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50818" y="2005676"/>
            <a:ext cx="7031746" cy="504075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ZA" dirty="0"/>
            </a:lvl5pPr>
          </a:lstStyle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ZA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50818" y="620982"/>
            <a:ext cx="11949751" cy="43531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600" b="1" i="0" cap="none" baseline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Add slide title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50913" y="1094399"/>
            <a:ext cx="11949656" cy="370864"/>
          </a:xfrm>
        </p:spPr>
        <p:txBody>
          <a:bodyPr/>
          <a:lstStyle>
            <a:lvl1pPr>
              <a:lnSpc>
                <a:spcPct val="100000"/>
              </a:lnSpc>
              <a:defRPr sz="1800" b="0" cap="none" baseline="0"/>
            </a:lvl1pPr>
          </a:lstStyle>
          <a:p>
            <a:pPr lvl="0"/>
            <a:r>
              <a:rPr lang="en-US" dirty="0"/>
              <a:t>Add slide 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13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45" b="74263"/>
          <a:stretch/>
        </p:blipFill>
        <p:spPr>
          <a:xfrm>
            <a:off x="0" y="0"/>
            <a:ext cx="1085850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830" y="432670"/>
            <a:ext cx="955586" cy="1032593"/>
          </a:xfrm>
          <a:prstGeom prst="rect">
            <a:avLst/>
          </a:prstGeom>
        </p:spPr>
      </p:pic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>
          <a:xfrm>
            <a:off x="950818" y="2005678"/>
            <a:ext cx="13938441" cy="50306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Add first level body copy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ZA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13629" y="7291464"/>
            <a:ext cx="5860828" cy="1609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en-US" sz="782" b="1" i="0" u="none" strike="noStrike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presentation title in slide master mode</a:t>
            </a:r>
            <a:r>
              <a:rPr lang="en-US" sz="782" b="0" i="0" u="none" strike="noStrike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page </a:t>
            </a:r>
            <a:fld id="{3209E190-1B46-48D1-8888-3B4A38115417}" type="slidenum">
              <a:rPr lang="en-ZA" sz="782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rtl="0"/>
              <a:t>‹#›</a:t>
            </a:fld>
            <a:r>
              <a:rPr lang="en-ZA" sz="782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US" sz="782" b="0" i="0" u="none" strike="noStrike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82" b="1" i="0" u="none" strike="noStrike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ZA" sz="782" b="1" i="0" u="none" strike="noStrike" kern="1200" cap="none" baseline="30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>
          <a:xfrm>
            <a:off x="950818" y="612758"/>
            <a:ext cx="11692969" cy="4030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Add slide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84" r:id="rId2"/>
    <p:sldLayoutId id="2147483787" r:id="rId3"/>
    <p:sldLayoutId id="2147483788" r:id="rId4"/>
    <p:sldLayoutId id="2147483790" r:id="rId5"/>
    <p:sldLayoutId id="2147483734" r:id="rId6"/>
    <p:sldLayoutId id="2147483780" r:id="rId7"/>
    <p:sldLayoutId id="2147483768" r:id="rId8"/>
    <p:sldLayoutId id="2147483781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7" r:id="rId16"/>
    <p:sldLayoutId id="2147483778" r:id="rId17"/>
    <p:sldLayoutId id="2147483779" r:id="rId18"/>
  </p:sldLayoutIdLst>
  <p:txStyles>
    <p:titleStyle>
      <a:lvl1pPr algn="l" defTabSz="670575" rtl="0" eaLnBrk="1" latinLnBrk="0" hangingPunct="1">
        <a:lnSpc>
          <a:spcPct val="100000"/>
        </a:lnSpc>
        <a:spcBef>
          <a:spcPct val="0"/>
        </a:spcBef>
        <a:buNone/>
        <a:defRPr lang="en-ZA" sz="2600" b="1" i="0" kern="1200" cap="none" baseline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70575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8510" indent="-172301" algn="l" defTabSz="670575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140000"/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34632" indent="-208003" algn="l" defTabSz="670575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100000"/>
        <a:buFont typeface="Calibri" panose="020F0502020204030204" pitchFamily="34" charset="0"/>
        <a:buChar char="─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47292" indent="-164539" algn="l" defTabSz="670575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962400" indent="-187824" algn="l" defTabSz="670575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100000"/>
        <a:buFont typeface="Calibri" panose="020F0502020204030204" pitchFamily="34" charset="0"/>
        <a:buChar char="─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44082" indent="-167644" algn="l" defTabSz="67057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370" indent="-167644" algn="l" defTabSz="67057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57" indent="-167644" algn="l" defTabSz="67057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945" indent="-167644" algn="l" defTabSz="670575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7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88" algn="l" defTabSz="67057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75" algn="l" defTabSz="67057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63" algn="l" defTabSz="67057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150" algn="l" defTabSz="67057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38" algn="l" defTabSz="67057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726" algn="l" defTabSz="67057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7013" algn="l" defTabSz="67057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301" algn="l" defTabSz="670575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923" userDrawn="1">
          <p15:clr>
            <a:srgbClr val="F26B43"/>
          </p15:clr>
        </p15:guide>
        <p15:guide id="1" pos="599" userDrawn="1">
          <p15:clr>
            <a:srgbClr val="F26B43"/>
          </p15:clr>
        </p15:guide>
        <p15:guide id="2" orient="horz" pos="4432" userDrawn="1">
          <p15:clr>
            <a:srgbClr val="F26B43"/>
          </p15:clr>
        </p15:guide>
        <p15:guide id="3" pos="9379" userDrawn="1">
          <p15:clr>
            <a:srgbClr val="F26B43"/>
          </p15:clr>
        </p15:guide>
        <p15:guide id="5" orient="horz" pos="12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713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SCENARIO – Operation</a:t>
            </a:r>
            <a:endParaRPr lang="en-ZA" dirty="0"/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89" y="1222122"/>
            <a:ext cx="6506482" cy="579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5809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615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US" dirty="0"/>
              <a:t>What is Configuration Management </a:t>
            </a:r>
            <a:endParaRPr lang="en-Z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>
            <a:lvl1pPr marL="0" indent="0" algn="l" defTabSz="670575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8510" indent="-172301" algn="l" defTabSz="67057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4632" indent="-208003" algn="l" defTabSz="67057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─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7292" indent="-164539" algn="l" defTabSz="67057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2400" indent="-187824" algn="l" defTabSz="67057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─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4082" indent="-167644" algn="l" defTabSz="670575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9370" indent="-167644" algn="l" defTabSz="670575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57" indent="-167644" algn="l" defTabSz="670575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49945" indent="-167644" algn="l" defTabSz="670575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process that allows us to install your operating systems </a:t>
            </a:r>
            <a:r>
              <a:rPr lang="en-US"/>
              <a:t>and software's </a:t>
            </a:r>
            <a:r>
              <a:rPr lang="en-US" dirty="0"/>
              <a:t>automatically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Tracking and controlling of software changes in a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purpose is to ensure consistency in performance , functionality and design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84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0486" y="973669"/>
            <a:ext cx="9360127" cy="706964"/>
          </a:xfrm>
        </p:spPr>
        <p:txBody>
          <a:bodyPr/>
          <a:lstStyle/>
          <a:p>
            <a:r>
              <a:rPr lang="en-US" dirty="0"/>
              <a:t>Benefits of Configuration Management</a:t>
            </a:r>
            <a:endParaRPr lang="en-Z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>
            <a:lvl1pPr marL="0" indent="0" algn="l" defTabSz="670575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8510" indent="-172301" algn="l" defTabSz="67057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40000"/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4632" indent="-208003" algn="l" defTabSz="67057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─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7292" indent="-164539" algn="l" defTabSz="67057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2400" indent="-187824" algn="l" defTabSz="670575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─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4082" indent="-167644" algn="l" defTabSz="670575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9370" indent="-167644" algn="l" defTabSz="670575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57" indent="-167644" algn="l" defTabSz="670575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49945" indent="-167644" algn="l" defTabSz="670575" rtl="0" eaLnBrk="1" latinLnBrk="0" hangingPunct="1">
              <a:lnSpc>
                <a:spcPct val="90000"/>
              </a:lnSpc>
              <a:spcBef>
                <a:spcPts val="367"/>
              </a:spcBef>
              <a:buFont typeface="Arial" panose="020B0604020202020204" pitchFamily="34" charset="0"/>
              <a:buChar char="•"/>
              <a:defRPr sz="1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Cost reduction by having detailed knowledge of all the elements of the configuration which allows for unnecessary duplication to be avoided..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Increased efficiencies, stability and control by improving visibility and tracking.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Decreased risk and greater levels of security.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Greater agility and faster problem resolution, thus giving better quality of service.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Faster restoration of service. </a:t>
            </a:r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483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CONFIGURATION MANAGEMENT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666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FIRST SCENARIO – Installation of Software on Employees Laptops Problem</a:t>
            </a:r>
            <a:endParaRPr lang="en-ZA" dirty="0"/>
          </a:p>
        </p:txBody>
      </p:sp>
      <p:pic>
        <p:nvPicPr>
          <p:cNvPr id="1026" name="Picture 2" descr="Image result for animated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92" y="2069730"/>
            <a:ext cx="3424299" cy="28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5" y="1811954"/>
            <a:ext cx="2459734" cy="138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imated computer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010" y="4741999"/>
            <a:ext cx="27622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nimated computer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517" y="2069730"/>
            <a:ext cx="4038692" cy="24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5" y="3503655"/>
            <a:ext cx="2569707" cy="14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41" y="5180404"/>
            <a:ext cx="2459734" cy="138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75" y="5118447"/>
            <a:ext cx="2569707" cy="14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6430244" y="3169207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ight Arrow 16"/>
          <p:cNvSpPr/>
          <p:nvPr/>
        </p:nvSpPr>
        <p:spPr>
          <a:xfrm rot="2548141">
            <a:off x="11819652" y="4640187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ight Arrow 17"/>
          <p:cNvSpPr/>
          <p:nvPr/>
        </p:nvSpPr>
        <p:spPr>
          <a:xfrm>
            <a:off x="2042132" y="2348279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ight Arrow 18"/>
          <p:cNvSpPr/>
          <p:nvPr/>
        </p:nvSpPr>
        <p:spPr>
          <a:xfrm rot="20573211">
            <a:off x="2110826" y="3914682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ight Arrow 19"/>
          <p:cNvSpPr/>
          <p:nvPr/>
        </p:nvSpPr>
        <p:spPr>
          <a:xfrm rot="17437406">
            <a:off x="3436213" y="5223240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ight Arrow 20"/>
          <p:cNvSpPr/>
          <p:nvPr/>
        </p:nvSpPr>
        <p:spPr>
          <a:xfrm rot="14789407">
            <a:off x="4815266" y="5226109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ight Arrow 21"/>
          <p:cNvSpPr/>
          <p:nvPr/>
        </p:nvSpPr>
        <p:spPr>
          <a:xfrm rot="5400000">
            <a:off x="9347122" y="5223240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36" name="Picture 12" descr="Image result for animated laptop clip 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84" y="5883828"/>
            <a:ext cx="1442466" cy="144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FIRST SCENARIO – Installation of Software on Employees Laptops Proposed Solution</a:t>
            </a:r>
            <a:endParaRPr lang="en-ZA" dirty="0"/>
          </a:p>
        </p:txBody>
      </p:sp>
      <p:pic>
        <p:nvPicPr>
          <p:cNvPr id="1026" name="Picture 2" descr="Image result for animated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92" y="2069730"/>
            <a:ext cx="3424299" cy="28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5" y="1811954"/>
            <a:ext cx="2459734" cy="138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imated computer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010" y="4741999"/>
            <a:ext cx="27622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nimated computer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517" y="2069730"/>
            <a:ext cx="4038692" cy="24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5" y="3503655"/>
            <a:ext cx="2569707" cy="14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41" y="5180404"/>
            <a:ext cx="2459734" cy="138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75" y="5118447"/>
            <a:ext cx="2569707" cy="14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6430244" y="3169207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ight Arrow 16"/>
          <p:cNvSpPr/>
          <p:nvPr/>
        </p:nvSpPr>
        <p:spPr>
          <a:xfrm rot="2548141">
            <a:off x="11819652" y="4640187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ight Arrow 17"/>
          <p:cNvSpPr/>
          <p:nvPr/>
        </p:nvSpPr>
        <p:spPr>
          <a:xfrm>
            <a:off x="2042132" y="2348279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ight Arrow 18"/>
          <p:cNvSpPr/>
          <p:nvPr/>
        </p:nvSpPr>
        <p:spPr>
          <a:xfrm rot="20573211">
            <a:off x="2110826" y="3914682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ight Arrow 19"/>
          <p:cNvSpPr/>
          <p:nvPr/>
        </p:nvSpPr>
        <p:spPr>
          <a:xfrm rot="17437406">
            <a:off x="3436213" y="5223240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ight Arrow 20"/>
          <p:cNvSpPr/>
          <p:nvPr/>
        </p:nvSpPr>
        <p:spPr>
          <a:xfrm rot="14789407">
            <a:off x="4815266" y="5226109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ight Arrow 21"/>
          <p:cNvSpPr/>
          <p:nvPr/>
        </p:nvSpPr>
        <p:spPr>
          <a:xfrm rot="5400000">
            <a:off x="9347122" y="5223240"/>
            <a:ext cx="778213" cy="43841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36" name="Picture 12" descr="Image result for animated laptop clip 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84" y="5883828"/>
            <a:ext cx="1442466" cy="144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3058948">
            <a:off x="7333004" y="2677836"/>
            <a:ext cx="4066162" cy="5862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 22"/>
          <p:cNvSpPr/>
          <p:nvPr/>
        </p:nvSpPr>
        <p:spPr>
          <a:xfrm rot="19328496">
            <a:off x="7505595" y="2659642"/>
            <a:ext cx="4066162" cy="5862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056" name="Picture 8" descr="Image result for autom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96" y="1713974"/>
            <a:ext cx="4413664" cy="266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erv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27" y="2358998"/>
            <a:ext cx="3298977" cy="18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54742" y="1755033"/>
            <a:ext cx="702587" cy="46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 Request</a:t>
            </a:r>
            <a:endParaRPr lang="en-ZA" sz="1000" dirty="0"/>
          </a:p>
        </p:txBody>
      </p:sp>
      <p:sp>
        <p:nvSpPr>
          <p:cNvPr id="26" name="Rectangle 25"/>
          <p:cNvSpPr/>
          <p:nvPr/>
        </p:nvSpPr>
        <p:spPr>
          <a:xfrm>
            <a:off x="1991635" y="3311298"/>
            <a:ext cx="702587" cy="46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 Request</a:t>
            </a:r>
            <a:endParaRPr lang="en-ZA" sz="1000" dirty="0"/>
          </a:p>
        </p:txBody>
      </p:sp>
      <p:sp>
        <p:nvSpPr>
          <p:cNvPr id="27" name="Rectangle 26"/>
          <p:cNvSpPr/>
          <p:nvPr/>
        </p:nvSpPr>
        <p:spPr>
          <a:xfrm>
            <a:off x="2991162" y="4648917"/>
            <a:ext cx="702587" cy="46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 Request</a:t>
            </a:r>
            <a:endParaRPr lang="en-ZA" sz="1000" dirty="0"/>
          </a:p>
        </p:txBody>
      </p:sp>
      <p:sp>
        <p:nvSpPr>
          <p:cNvPr id="28" name="Rectangle 27"/>
          <p:cNvSpPr/>
          <p:nvPr/>
        </p:nvSpPr>
        <p:spPr>
          <a:xfrm>
            <a:off x="5415867" y="4648917"/>
            <a:ext cx="702587" cy="469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 Request</a:t>
            </a:r>
            <a:endParaRPr lang="en-ZA" sz="1000" dirty="0"/>
          </a:p>
        </p:txBody>
      </p:sp>
    </p:spTree>
    <p:extLst>
      <p:ext uri="{BB962C8B-B14F-4D97-AF65-F5344CB8AC3E}">
        <p14:creationId xmlns:p14="http://schemas.microsoft.com/office/powerpoint/2010/main" val="349189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7" grpId="1" animBg="1"/>
      <p:bldP spid="23" grpId="0" animBg="1"/>
      <p:bldP spid="23" grpId="1" animBg="1"/>
      <p:bldP spid="8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FIRST SCENARIO – Operation</a:t>
            </a:r>
            <a:endParaRPr lang="en-ZA" dirty="0"/>
          </a:p>
        </p:txBody>
      </p:sp>
      <p:pic>
        <p:nvPicPr>
          <p:cNvPr id="5122" name="Picture 2" descr="Image result for parallel servers installing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12" y="1436548"/>
            <a:ext cx="7648621" cy="526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353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SCENARIO – Banking Website and Mobile Application Under Maintenance Problem</a:t>
            </a:r>
            <a:endParaRPr lang="en-ZA" dirty="0"/>
          </a:p>
        </p:txBody>
      </p:sp>
      <p:pic>
        <p:nvPicPr>
          <p:cNvPr id="23" name="Picture 2" descr="Image result for standard bank website under mainten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55" y="1785258"/>
            <a:ext cx="9412650" cy="49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SCENARIO – Banking Website and Mobile Application Under Maintenance Proposed Solution</a:t>
            </a:r>
            <a:endParaRPr lang="en-ZA" dirty="0"/>
          </a:p>
        </p:txBody>
      </p:sp>
      <p:pic>
        <p:nvPicPr>
          <p:cNvPr id="3076" name="Picture 4" descr="Image result for facebook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513" y="2635722"/>
            <a:ext cx="6582027" cy="33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standard bank website under mainten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1" y="2634343"/>
            <a:ext cx="6447871" cy="33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7358743" y="3929743"/>
            <a:ext cx="1034143" cy="5225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90021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andard Bank">
  <a:themeElements>
    <a:clrScheme name="Standard Bank_BU">
      <a:dk1>
        <a:srgbClr val="0033A1"/>
      </a:dk1>
      <a:lt1>
        <a:sysClr val="window" lastClr="FFFFFF"/>
      </a:lt1>
      <a:dk2>
        <a:srgbClr val="0A2240"/>
      </a:dk2>
      <a:lt2>
        <a:srgbClr val="00A1E0"/>
      </a:lt2>
      <a:accent1>
        <a:srgbClr val="00AF43"/>
      </a:accent1>
      <a:accent2>
        <a:srgbClr val="FFB81D"/>
      </a:accent2>
      <a:accent3>
        <a:srgbClr val="00A1B0"/>
      </a:accent3>
      <a:accent4>
        <a:srgbClr val="AA0050"/>
      </a:accent4>
      <a:accent5>
        <a:srgbClr val="665EC7"/>
      </a:accent5>
      <a:accent6>
        <a:srgbClr val="7C868D"/>
      </a:accent6>
      <a:hlink>
        <a:srgbClr val="0033A1"/>
      </a:hlink>
      <a:folHlink>
        <a:srgbClr val="0A2240"/>
      </a:folHlink>
    </a:clrScheme>
    <a:fontScheme name="Custom 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rtl="0">
          <a:defRPr sz="1800" b="0" i="0" u="none" strike="noStrike" kern="1200" baseline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arsus" id="{2B6269C7-A178-44A8-859C-421FF4BCD64F}" vid="{DF86417F-789E-411B-BE2F-6BD1436E7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A739650A309248849DED28E86C7FE4" ma:contentTypeVersion="0" ma:contentTypeDescription="Create a new document." ma:contentTypeScope="" ma:versionID="732cf3184571bf3fa72e0864c7dbe3e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7024992-A0B9-4498-AA5F-2A14B2180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68E78E2-D7F8-42CE-9391-3B3E997F7D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AFFC6-9E37-454B-826F-0E2D49648945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Tarsus</Template>
  <TotalTime>1967</TotalTime>
  <Words>170</Words>
  <Application>Microsoft Office PowerPoint</Application>
  <PresentationFormat>Custom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Standard Bank</vt:lpstr>
      <vt:lpstr>CONFIGURATION MANAGEMENT</vt:lpstr>
      <vt:lpstr>What is Configuration Management </vt:lpstr>
      <vt:lpstr>Benefits of Configuration Management</vt:lpstr>
      <vt:lpstr>CURRENT CONFIGURATION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</dc:creator>
  <cp:lastModifiedBy>Singh, Yashveer Y</cp:lastModifiedBy>
  <cp:revision>131</cp:revision>
  <dcterms:created xsi:type="dcterms:W3CDTF">2015-03-16T09:02:08Z</dcterms:created>
  <dcterms:modified xsi:type="dcterms:W3CDTF">2017-04-10T12:20:19Z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0x010100B6A739650A309248849DED28E86C7FE4</vt:lpwstr>
  </property>
</Properties>
</file>