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6B033C-7592-439F-B6CE-D2BF0AEB50F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A6D73909-90D8-4CEC-89CD-0A2AA6E6764E}">
          <p14:sldIdLst>
            <p14:sldId id="263"/>
          </p14:sldIdLst>
        </p14:section>
      </p14:section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391F2B-8A24-81B8-F6BF-3A973DB47EA9}" name="Yash Dalsaniya" initials="YD" userId="73d0511548a5e8b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8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7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0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6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DE1-01CD-4C1E-8084-4266695DDF14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F083D0-2868-4D62-A0D4-80E9F7942E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8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C37C-A02E-C730-15D8-D1215C370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Bootcamp ppt</a:t>
            </a:r>
            <a:br>
              <a:rPr lang="en-US" dirty="0"/>
            </a:br>
            <a:r>
              <a:rPr lang="en-US" sz="3200" dirty="0"/>
              <a:t>Name:- Dalsaniya yash chunilal</a:t>
            </a:r>
            <a:br>
              <a:rPr lang="en-US" sz="3200" dirty="0"/>
            </a:br>
            <a:r>
              <a:rPr lang="en-US" sz="3200" dirty="0"/>
              <a:t>college name:- silver oak university</a:t>
            </a:r>
            <a:br>
              <a:rPr lang="en-US" sz="3200" dirty="0"/>
            </a:br>
            <a:r>
              <a:rPr lang="en-US" sz="3200" dirty="0"/>
              <a:t>current year:- 4</a:t>
            </a:r>
            <a:r>
              <a:rPr lang="en-US" sz="3200" baseline="30000" dirty="0"/>
              <a:t>th</a:t>
            </a:r>
            <a:r>
              <a:rPr lang="en-US" sz="3200" dirty="0"/>
              <a:t> year</a:t>
            </a:r>
            <a:br>
              <a:rPr lang="en-US" sz="3200" dirty="0"/>
            </a:br>
            <a:r>
              <a:rPr lang="en-US" sz="3200" dirty="0"/>
              <a:t>branch:- </a:t>
            </a:r>
            <a:r>
              <a:rPr lang="en-US" sz="3200" dirty="0" err="1"/>
              <a:t>b.tech</a:t>
            </a:r>
            <a:r>
              <a:rPr lang="en-US" sz="3200" dirty="0"/>
              <a:t>(it)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3F896-DE03-D7C0-CC6E-FFBC81DD6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Topic:- Play store data analysis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586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7668-1500-26BD-420E-EA73E57E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80152"/>
          </a:xfrm>
        </p:spPr>
        <p:txBody>
          <a:bodyPr/>
          <a:lstStyle/>
          <a:p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🢥</a:t>
            </a:r>
            <a:r>
              <a:rPr lang="en-IN" dirty="0"/>
              <a:t>Title &amp;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8852-D761-50E1-2D5F-954489EE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 Google Play Store Data Analysis</a:t>
            </a:r>
            <a:br>
              <a:rPr lang="en-US" dirty="0"/>
            </a:br>
            <a:r>
              <a:rPr lang="en-US" dirty="0"/>
              <a:t>Subtitle: Transforming Raw Data into Business Insights</a:t>
            </a:r>
          </a:p>
          <a:p>
            <a:r>
              <a:rPr lang="en-IN" dirty="0"/>
              <a:t>Project Summary:</a:t>
            </a:r>
          </a:p>
          <a:p>
            <a:r>
              <a:rPr lang="en-IN" dirty="0"/>
              <a:t>Objective: </a:t>
            </a:r>
            <a:r>
              <a:rPr lang="en-IN" dirty="0" err="1"/>
              <a:t>Analyze</a:t>
            </a:r>
            <a:r>
              <a:rPr lang="en-IN" dirty="0"/>
              <a:t> and visualize real-world app data from Google Play Store</a:t>
            </a:r>
          </a:p>
          <a:p>
            <a:r>
              <a:rPr lang="en-IN" dirty="0"/>
              <a:t>Tools Used: Python (Pandas, NumPy, Seaborn, Matplotlib) and Power BI</a:t>
            </a:r>
          </a:p>
          <a:p>
            <a:r>
              <a:rPr lang="en-IN" dirty="0"/>
              <a:t>Dataset: 10,841+ Android applications</a:t>
            </a:r>
          </a:p>
          <a:p>
            <a:r>
              <a:rPr lang="en-IN" dirty="0"/>
              <a:t>Approach: Professional data analyst workflow from data collection to actionable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9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A7C-6D55-83C6-F1FD-7A89930A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🢥</a:t>
            </a:r>
            <a:r>
              <a:rPr lang="en-IN" dirty="0"/>
              <a:t> Dataset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467A-F8F2-6B95-2114-C9E8EE44E6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 </a:t>
            </a:r>
            <a:r>
              <a:rPr lang="en-US" dirty="0"/>
              <a:t>Data Overview:                                                                        </a:t>
            </a:r>
          </a:p>
          <a:p>
            <a:r>
              <a:rPr lang="en-US" dirty="0"/>
              <a:t>Total Apps Analyzed: 10,841 applications</a:t>
            </a:r>
          </a:p>
          <a:p>
            <a:r>
              <a:rPr lang="en-US" dirty="0"/>
              <a:t>Features: 13 key attributes per application</a:t>
            </a:r>
          </a:p>
          <a:p>
            <a:pPr marL="0" indent="0">
              <a:buNone/>
            </a:pPr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 </a:t>
            </a:r>
            <a:r>
              <a:rPr lang="en-IN" dirty="0"/>
              <a:t>Key Features:</a:t>
            </a:r>
          </a:p>
          <a:p>
            <a:r>
              <a:rPr lang="en-IN" dirty="0"/>
              <a:t>App Details: App name, Category, Genres</a:t>
            </a:r>
          </a:p>
          <a:p>
            <a:r>
              <a:rPr lang="en-IN" dirty="0"/>
              <a:t>Performance Metrics: Rating (1-5 scale), Reviews count</a:t>
            </a:r>
          </a:p>
          <a:p>
            <a:r>
              <a:rPr lang="en-IN" dirty="0"/>
              <a:t>Technical Specs: Size, Android Version, Current Version</a:t>
            </a:r>
          </a:p>
          <a:p>
            <a:r>
              <a:rPr lang="en-IN" dirty="0"/>
              <a:t>Market Data: Install count, Type (Free/Paid), Price</a:t>
            </a:r>
          </a:p>
          <a:p>
            <a:r>
              <a:rPr lang="en-IN" dirty="0"/>
              <a:t>Content Info: Content Rating, Last Updated date 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41F992-7449-262C-F969-9ACC2166502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413500" y="2017713"/>
            <a:ext cx="4645025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 </a:t>
            </a:r>
            <a:r>
              <a:rPr lang="en-US" dirty="0"/>
              <a:t>Data Quality:</a:t>
            </a:r>
          </a:p>
          <a:p>
            <a:r>
              <a:rPr lang="en-US" dirty="0"/>
              <a:t>Initial dataset had missing values (1,474 missing ratings)</a:t>
            </a:r>
          </a:p>
          <a:p>
            <a:r>
              <a:rPr lang="en-US" dirty="0"/>
              <a:t>Data types: Mixed (numeric, categorical, date)</a:t>
            </a:r>
          </a:p>
          <a:p>
            <a:r>
              <a:rPr lang="en-US" dirty="0"/>
              <a:t>Required cleaning and preprocessing before analysis</a:t>
            </a:r>
          </a:p>
        </p:txBody>
      </p:sp>
    </p:spTree>
    <p:extLst>
      <p:ext uri="{BB962C8B-B14F-4D97-AF65-F5344CB8AC3E}">
        <p14:creationId xmlns:p14="http://schemas.microsoft.com/office/powerpoint/2010/main" val="42849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E10F-FCCE-0940-99FE-98430C5E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🢥</a:t>
            </a:r>
            <a:r>
              <a:rPr lang="en-IN" dirty="0"/>
              <a:t>Data Cleaning &amp; Preprocessing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9873-8D3E-BAEE-E990-506B09980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Data Transformation Steps:</a:t>
            </a:r>
          </a:p>
          <a:p>
            <a:r>
              <a:rPr lang="en-US" dirty="0"/>
              <a:t>Handling Missing Values:</a:t>
            </a:r>
          </a:p>
          <a:p>
            <a:pPr lvl="1"/>
            <a:r>
              <a:rPr lang="en-US" dirty="0"/>
              <a:t>Removed rows with null ratings</a:t>
            </a:r>
          </a:p>
          <a:p>
            <a:pPr lvl="1"/>
            <a:r>
              <a:rPr lang="en-US" dirty="0"/>
              <a:t>Cleaned incomplete records</a:t>
            </a:r>
          </a:p>
          <a:p>
            <a:pPr lvl="1"/>
            <a:r>
              <a:rPr lang="en-US" dirty="0"/>
              <a:t>Final cleaned dataset: 10,357 apps</a:t>
            </a:r>
          </a:p>
          <a:p>
            <a:r>
              <a:rPr lang="en-US" dirty="0"/>
              <a:t>Data Type Conversions:</a:t>
            </a:r>
          </a:p>
          <a:p>
            <a:pPr lvl="1"/>
            <a:r>
              <a:rPr lang="en-US" dirty="0"/>
              <a:t>Reviews: String → Numeric (Integer)</a:t>
            </a:r>
          </a:p>
          <a:p>
            <a:pPr lvl="1"/>
            <a:r>
              <a:rPr lang="en-US" dirty="0"/>
              <a:t>Installs: String (with +, commas) → Numeric</a:t>
            </a:r>
          </a:p>
          <a:p>
            <a:pPr lvl="1"/>
            <a:r>
              <a:rPr lang="en-US" dirty="0"/>
              <a:t>Price: String (with $) → Float</a:t>
            </a:r>
          </a:p>
          <a:p>
            <a:pPr lvl="1"/>
            <a:r>
              <a:rPr lang="en-US" dirty="0"/>
              <a:t>Created binary feature: </a:t>
            </a:r>
            <a:r>
              <a:rPr lang="en-US" dirty="0" err="1"/>
              <a:t>isPaid</a:t>
            </a:r>
            <a:r>
              <a:rPr lang="en-US" dirty="0"/>
              <a:t> (0 for Free, 1 for Paid)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C90F71-4540-5E2D-D615-7E006F124A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Standardization:</a:t>
            </a:r>
          </a:p>
          <a:p>
            <a:pPr lvl="1"/>
            <a:r>
              <a:rPr lang="en-US" dirty="0"/>
              <a:t>Removed special characters from numeric fields</a:t>
            </a:r>
          </a:p>
          <a:p>
            <a:pPr lvl="1"/>
            <a:r>
              <a:rPr lang="en-US" dirty="0"/>
              <a:t>Standardized category names</a:t>
            </a:r>
          </a:p>
          <a:p>
            <a:pPr lvl="1"/>
            <a:r>
              <a:rPr lang="en-US" dirty="0"/>
              <a:t>Validated rating ranges (1.0-5.0)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1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6D66-EA54-B2A9-4ADF-BAC57E1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🢥</a:t>
            </a:r>
            <a:r>
              <a:rPr lang="en-IN" dirty="0"/>
              <a:t> Exploratory Data Analysis (EDA)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E9DB-2E98-3FD4-A185-94B845F108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 </a:t>
            </a:r>
            <a:r>
              <a:rPr lang="en-IN" dirty="0"/>
              <a:t>Statistical Insights:</a:t>
            </a:r>
          </a:p>
          <a:p>
            <a:r>
              <a:rPr lang="en-IN" dirty="0"/>
              <a:t>Rating Analysis:</a:t>
            </a:r>
          </a:p>
          <a:p>
            <a:pPr lvl="1"/>
            <a:r>
              <a:rPr lang="en-IN" dirty="0"/>
              <a:t>Mean Rating: 4.19/5.0</a:t>
            </a:r>
          </a:p>
          <a:p>
            <a:pPr lvl="1"/>
            <a:r>
              <a:rPr lang="en-IN" dirty="0"/>
              <a:t>Most apps rated between 4.0-4.5</a:t>
            </a:r>
          </a:p>
          <a:p>
            <a:pPr lvl="1"/>
            <a:r>
              <a:rPr lang="en-IN" dirty="0"/>
              <a:t>Standard deviation: 0.48</a:t>
            </a:r>
          </a:p>
          <a:p>
            <a:r>
              <a:rPr lang="en-IN" dirty="0"/>
              <a:t>App Distribution:</a:t>
            </a:r>
          </a:p>
          <a:p>
            <a:pPr lvl="1"/>
            <a:r>
              <a:rPr lang="en-IN" dirty="0"/>
              <a:t>Categories: 33 unique categories</a:t>
            </a:r>
          </a:p>
          <a:p>
            <a:pPr lvl="1"/>
            <a:r>
              <a:rPr lang="en-IN" dirty="0"/>
              <a:t>Content Ratings: 6 types (Everyone, Teen, Mature, etc.)</a:t>
            </a:r>
          </a:p>
          <a:p>
            <a:pPr lvl="1"/>
            <a:r>
              <a:rPr lang="en-IN" dirty="0"/>
              <a:t>Genres: 119 different genre combinations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95C47-1BBD-CF51-A305-9B7C0770B0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Market Insights:</a:t>
            </a:r>
          </a:p>
          <a:p>
            <a:pPr lvl="1"/>
            <a:r>
              <a:rPr lang="en-US" dirty="0"/>
              <a:t>Free vs Paid: Majority are free apps</a:t>
            </a:r>
          </a:p>
          <a:p>
            <a:pPr lvl="1"/>
            <a:r>
              <a:rPr lang="en-US" dirty="0"/>
              <a:t>Install Range: From single installs to 1 billion+</a:t>
            </a:r>
          </a:p>
          <a:p>
            <a:pPr lvl="1"/>
            <a:r>
              <a:rPr lang="en-US" dirty="0"/>
              <a:t>Price Range: $0 to $400</a:t>
            </a:r>
          </a:p>
          <a:p>
            <a:pPr lvl="1"/>
            <a:r>
              <a:rPr lang="en-US" dirty="0"/>
              <a:t>App Sizes: Varied from kilobytes to 100+ MB</a:t>
            </a:r>
          </a:p>
          <a:p>
            <a:r>
              <a:rPr lang="en-US" dirty="0"/>
              <a:t>Key Visualizations Created:</a:t>
            </a:r>
          </a:p>
          <a:p>
            <a:pPr lvl="1"/>
            <a:r>
              <a:rPr lang="en-US" dirty="0"/>
              <a:t>Category-wise app distribution</a:t>
            </a:r>
          </a:p>
          <a:p>
            <a:pPr lvl="1"/>
            <a:r>
              <a:rPr lang="en-US" dirty="0"/>
              <a:t>Rating distribution plots</a:t>
            </a:r>
          </a:p>
          <a:p>
            <a:pPr lvl="1"/>
            <a:r>
              <a:rPr lang="en-US" dirty="0"/>
              <a:t>Price vs Rating correlation</a:t>
            </a:r>
          </a:p>
          <a:p>
            <a:pPr lvl="1"/>
            <a:r>
              <a:rPr lang="en-US" dirty="0"/>
              <a:t>Install count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DE29-E6CD-58EC-288F-6323F4D8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🢥</a:t>
            </a:r>
            <a:r>
              <a:rPr lang="en-IN" dirty="0"/>
              <a:t>Business Insights &amp; Conclusions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4619-55C8-C09B-05EB-C0EB8F068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Key Findings:</a:t>
            </a:r>
          </a:p>
          <a:p>
            <a:r>
              <a:rPr lang="en-US" dirty="0"/>
              <a:t>Quality Standards: Average rating of 4.19 indicates high quality standards on Play Store</a:t>
            </a:r>
          </a:p>
          <a:p>
            <a:r>
              <a:rPr lang="en-US" dirty="0"/>
              <a:t>Free App Dominance: Free apps dominate the marketplace</a:t>
            </a:r>
          </a:p>
          <a:p>
            <a:r>
              <a:rPr lang="en-US" dirty="0"/>
              <a:t>Category Insights: Certain categories have higher concentration of apps</a:t>
            </a:r>
          </a:p>
          <a:p>
            <a:r>
              <a:rPr lang="en-US" dirty="0"/>
              <a:t>Version Compatibility: Most apps support wide range of Android versions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AA1BF-F1DE-DA66-9DBF-C775D4AF7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Business Recommendations:</a:t>
            </a:r>
          </a:p>
          <a:p>
            <a:r>
              <a:rPr lang="en-US" dirty="0"/>
              <a:t>For Developers:</a:t>
            </a:r>
          </a:p>
          <a:p>
            <a:pPr lvl="1"/>
            <a:r>
              <a:rPr lang="en-US" dirty="0"/>
              <a:t>Target average rating of 4.0+ for market competitiveness</a:t>
            </a:r>
          </a:p>
          <a:p>
            <a:pPr lvl="1"/>
            <a:r>
              <a:rPr lang="en-US" dirty="0"/>
              <a:t>Consider freemium model given free app popularity</a:t>
            </a:r>
          </a:p>
          <a:p>
            <a:pPr lvl="1"/>
            <a:r>
              <a:rPr lang="en-US" dirty="0"/>
              <a:t>Regular updates important (Last Updated analysis)</a:t>
            </a:r>
          </a:p>
          <a:p>
            <a:r>
              <a:rPr lang="en-US" dirty="0"/>
              <a:t>For Stakeholders:</a:t>
            </a:r>
          </a:p>
          <a:p>
            <a:pPr lvl="1"/>
            <a:r>
              <a:rPr lang="en-US" dirty="0"/>
              <a:t>Focus on popular categories for market entry</a:t>
            </a:r>
          </a:p>
          <a:p>
            <a:pPr lvl="1"/>
            <a:r>
              <a:rPr lang="en-US" dirty="0"/>
              <a:t>Price optimization crucial for paid apps</a:t>
            </a:r>
          </a:p>
          <a:p>
            <a:pPr lvl="1"/>
            <a:r>
              <a:rPr lang="en-US" dirty="0"/>
              <a:t>Content rating affects target audience reach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1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422601-86CD-D15D-29A9-9141A16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</a:rPr>
              <a:t>🢥</a:t>
            </a:r>
            <a:r>
              <a:rPr lang="en-IN" dirty="0"/>
              <a:t>Technical Skills Demonstrated: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E6CE72-128E-79CB-0C77-FC7A5606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  <a:p>
            <a:r>
              <a:rPr lang="en-IN" dirty="0"/>
              <a:t>Statistical analysis</a:t>
            </a:r>
          </a:p>
          <a:p>
            <a:r>
              <a:rPr lang="en-IN" dirty="0"/>
              <a:t>Data visualization</a:t>
            </a:r>
          </a:p>
          <a:p>
            <a:r>
              <a:rPr lang="en-IN" dirty="0"/>
              <a:t>Python programming (Pandas, NumPy, Matplotlib, Seaborn)</a:t>
            </a:r>
          </a:p>
          <a:p>
            <a:r>
              <a:rPr lang="en-IN" dirty="0"/>
              <a:t>Business intelligence interpretation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93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792AE-2724-AEA7-27D4-48F50E81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07226"/>
            <a:ext cx="9658873" cy="187796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</a:t>
            </a:r>
            <a:r>
              <a:rPr lang="en-US" sz="6600" dirty="0"/>
              <a:t>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959750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549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Segoe UI Symbol</vt:lpstr>
      <vt:lpstr>Gallery</vt:lpstr>
      <vt:lpstr>Bootcamp ppt Name:- Dalsaniya yash chunilal college name:- silver oak university current year:- 4th year branch:- b.tech(it)</vt:lpstr>
      <vt:lpstr>🢥Title &amp; Project Overview</vt:lpstr>
      <vt:lpstr>🢥 Dataset Understanding</vt:lpstr>
      <vt:lpstr>🢥Data Cleaning &amp; Preprocessing </vt:lpstr>
      <vt:lpstr>🢥 Exploratory Data Analysis (EDA) </vt:lpstr>
      <vt:lpstr>🢥Business Insights &amp; Conclusions </vt:lpstr>
      <vt:lpstr>🢥Technical Skills Demonstrated: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Dalsaniya</dc:creator>
  <cp:lastModifiedBy>Yash Dalsaniya</cp:lastModifiedBy>
  <cp:revision>1</cp:revision>
  <dcterms:created xsi:type="dcterms:W3CDTF">2025-10-25T15:00:57Z</dcterms:created>
  <dcterms:modified xsi:type="dcterms:W3CDTF">2025-10-25T15:32:38Z</dcterms:modified>
</cp:coreProperties>
</file>