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849600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21660"/>
            <a:ext cx="11887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562581"/>
            <a:ext cx="118872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2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2370" y="462492"/>
            <a:ext cx="341757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660" y="462492"/>
            <a:ext cx="10054590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05" y="2165669"/>
            <a:ext cx="1367028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405" y="5813320"/>
            <a:ext cx="1367028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6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0" y="2312458"/>
            <a:ext cx="6736080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4" y="462493"/>
            <a:ext cx="1367028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725" y="2129473"/>
            <a:ext cx="670512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725" y="3173095"/>
            <a:ext cx="6705123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3860" y="2129473"/>
            <a:ext cx="6738144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3860" y="3173095"/>
            <a:ext cx="6738144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8144" y="1250739"/>
            <a:ext cx="802386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7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725" y="579120"/>
            <a:ext cx="5111908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8144" y="1250739"/>
            <a:ext cx="802386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725" y="2606040"/>
            <a:ext cx="5111908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660" y="462493"/>
            <a:ext cx="1367028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660" y="2312458"/>
            <a:ext cx="1367028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66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1CBDC-8EB3-4069-8859-733232862DBD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0180" y="8051377"/>
            <a:ext cx="534924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3780" y="8051377"/>
            <a:ext cx="35661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DB4A-87DA-41B7-B6A6-6F918718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9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31D47A-9D22-4D0F-B8D7-66C15B81FB9C}"/>
              </a:ext>
            </a:extLst>
          </p:cNvPr>
          <p:cNvSpPr/>
          <p:nvPr/>
        </p:nvSpPr>
        <p:spPr>
          <a:xfrm>
            <a:off x="2356221" y="594132"/>
            <a:ext cx="1752600" cy="6436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“main” folder in Project directory</a:t>
            </a:r>
          </a:p>
          <a:p>
            <a:pPr algn="ctr"/>
            <a:r>
              <a:rPr lang="en-US" sz="1200" dirty="0"/>
              <a:t> if not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5D26E4-01FD-451B-811A-B3CA2A853D44}"/>
              </a:ext>
            </a:extLst>
          </p:cNvPr>
          <p:cNvCxnSpPr>
            <a:cxnSpLocks/>
            <a:stCxn id="68" idx="3"/>
            <a:endCxn id="5" idx="1"/>
          </p:cNvCxnSpPr>
          <p:nvPr/>
        </p:nvCxnSpPr>
        <p:spPr>
          <a:xfrm flipV="1">
            <a:off x="1890699" y="915948"/>
            <a:ext cx="465523" cy="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345C189-2B48-4CB6-B340-52F974C83A08}"/>
              </a:ext>
            </a:extLst>
          </p:cNvPr>
          <p:cNvSpPr/>
          <p:nvPr/>
        </p:nvSpPr>
        <p:spPr>
          <a:xfrm>
            <a:off x="2357582" y="1676593"/>
            <a:ext cx="1752600" cy="706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Print Welcome Screen and Application Function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BAD443-4E86-4351-ABA0-BDF0937B6D84}"/>
              </a:ext>
            </a:extLst>
          </p:cNvPr>
          <p:cNvSpPr/>
          <p:nvPr/>
        </p:nvSpPr>
        <p:spPr>
          <a:xfrm>
            <a:off x="2359614" y="2691249"/>
            <a:ext cx="1752600" cy="706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Initial Menu and Take User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0EBA50-438E-4774-9A72-761A89470D57}"/>
              </a:ext>
            </a:extLst>
          </p:cNvPr>
          <p:cNvSpPr/>
          <p:nvPr/>
        </p:nvSpPr>
        <p:spPr>
          <a:xfrm>
            <a:off x="4927017" y="615435"/>
            <a:ext cx="1123262" cy="706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90531D3-A26D-4B01-89C0-09D7F1E5DCE3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232522" y="1237765"/>
            <a:ext cx="1361" cy="43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168D8D-503C-4990-B200-FD139DFAD18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3233882" y="2383375"/>
            <a:ext cx="2032" cy="30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1018D9-1B79-47B7-A45A-89E705FB8AAF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4112215" y="968826"/>
            <a:ext cx="814803" cy="2075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0BE37228-F36B-44ED-BE06-E3DF9B867943}"/>
              </a:ext>
            </a:extLst>
          </p:cNvPr>
          <p:cNvSpPr/>
          <p:nvPr/>
        </p:nvSpPr>
        <p:spPr>
          <a:xfrm>
            <a:off x="4837641" y="1842103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1A7A6D2-824F-4A34-8195-23177E73D81F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rot="16200000" flipH="1">
            <a:off x="5230226" y="1580639"/>
            <a:ext cx="519886" cy="3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ABF55715-100B-425B-90D4-1E81CAE3D60D}"/>
              </a:ext>
            </a:extLst>
          </p:cNvPr>
          <p:cNvSpPr/>
          <p:nvPr/>
        </p:nvSpPr>
        <p:spPr>
          <a:xfrm>
            <a:off x="4838628" y="3236738"/>
            <a:ext cx="1308099" cy="8464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E6CC8C32-7E91-4DE4-A1B5-456F2D248B67}"/>
              </a:ext>
            </a:extLst>
          </p:cNvPr>
          <p:cNvSpPr/>
          <p:nvPr/>
        </p:nvSpPr>
        <p:spPr>
          <a:xfrm>
            <a:off x="4836590" y="4593168"/>
            <a:ext cx="1308099" cy="846482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3755535B-1FC8-414F-865B-A22DA33F1675}"/>
              </a:ext>
            </a:extLst>
          </p:cNvPr>
          <p:cNvSpPr/>
          <p:nvPr/>
        </p:nvSpPr>
        <p:spPr>
          <a:xfrm>
            <a:off x="6608309" y="1745459"/>
            <a:ext cx="1644047" cy="10397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Retrieve all files inside “main” folder and display in ascending order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29E872-8FE0-4CA6-B375-A0DFECAEEC03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>
            <a:off x="6145740" y="2265344"/>
            <a:ext cx="462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DFEEDDC-F33B-4159-8CF4-59023A1E3EE6}"/>
              </a:ext>
            </a:extLst>
          </p:cNvPr>
          <p:cNvSpPr txBox="1"/>
          <p:nvPr/>
        </p:nvSpPr>
        <p:spPr>
          <a:xfrm>
            <a:off x="6147861" y="19735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7" name="Flowchart: Terminator 66">
            <a:extLst>
              <a:ext uri="{FF2B5EF4-FFF2-40B4-BE49-F238E27FC236}">
                <a16:creationId xmlns:a16="http://schemas.microsoft.com/office/drawing/2014/main" id="{ACD05CFA-7355-4BE7-8FFE-16E0EEF9D00B}"/>
              </a:ext>
            </a:extLst>
          </p:cNvPr>
          <p:cNvSpPr/>
          <p:nvPr/>
        </p:nvSpPr>
        <p:spPr>
          <a:xfrm>
            <a:off x="13280209" y="7579099"/>
            <a:ext cx="1395266" cy="559128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</a:t>
            </a:r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5E562CA-9DEF-40E2-971E-EC91BD76CD2D}"/>
              </a:ext>
            </a:extLst>
          </p:cNvPr>
          <p:cNvSpPr/>
          <p:nvPr/>
        </p:nvSpPr>
        <p:spPr>
          <a:xfrm>
            <a:off x="812944" y="624520"/>
            <a:ext cx="1077755" cy="583780"/>
          </a:xfrm>
          <a:prstGeom prst="flowChartTermina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18589-6609-4E60-9CAB-A3EE780008A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5491691" y="2688586"/>
            <a:ext cx="987" cy="548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B1EEA14-972A-4340-BAFC-DD4EF69848BC}"/>
              </a:ext>
            </a:extLst>
          </p:cNvPr>
          <p:cNvSpPr txBox="1"/>
          <p:nvPr/>
        </p:nvSpPr>
        <p:spPr>
          <a:xfrm>
            <a:off x="5428654" y="2746373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64F2479-E5EE-4DD4-BD62-B194306C4ACD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490639" y="4083220"/>
            <a:ext cx="2038" cy="50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9C1113B-6946-4205-BC9F-D4A2E9D0739A}"/>
              </a:ext>
            </a:extLst>
          </p:cNvPr>
          <p:cNvSpPr txBox="1"/>
          <p:nvPr/>
        </p:nvSpPr>
        <p:spPr>
          <a:xfrm>
            <a:off x="5465965" y="4005185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D1503D-EFEE-4AD6-B348-0BD9AE613D8C}"/>
              </a:ext>
            </a:extLst>
          </p:cNvPr>
          <p:cNvSpPr txBox="1"/>
          <p:nvPr/>
        </p:nvSpPr>
        <p:spPr>
          <a:xfrm>
            <a:off x="6423191" y="4562636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965F580-C941-46EB-AF4A-160500E84986}"/>
              </a:ext>
            </a:extLst>
          </p:cNvPr>
          <p:cNvCxnSpPr>
            <a:cxnSpLocks/>
            <a:stCxn id="54" idx="2"/>
            <a:endCxn id="91" idx="0"/>
          </p:cNvCxnSpPr>
          <p:nvPr/>
        </p:nvCxnSpPr>
        <p:spPr>
          <a:xfrm>
            <a:off x="5490639" y="5439650"/>
            <a:ext cx="14442" cy="4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1FC1B2-DE87-469C-92D2-F82B52C2F14B}"/>
              </a:ext>
            </a:extLst>
          </p:cNvPr>
          <p:cNvSpPr txBox="1"/>
          <p:nvPr/>
        </p:nvSpPr>
        <p:spPr>
          <a:xfrm>
            <a:off x="11086137" y="7027201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B894E7B9-2814-4B30-B4BB-763D536C58F2}"/>
              </a:ext>
            </a:extLst>
          </p:cNvPr>
          <p:cNvSpPr/>
          <p:nvPr/>
        </p:nvSpPr>
        <p:spPr>
          <a:xfrm>
            <a:off x="4679581" y="5920930"/>
            <a:ext cx="1651000" cy="10397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CB82321-3ACB-4782-AAF7-709AD5DF27A6}"/>
              </a:ext>
            </a:extLst>
          </p:cNvPr>
          <p:cNvCxnSpPr>
            <a:stCxn id="91" idx="1"/>
            <a:endCxn id="23" idx="2"/>
          </p:cNvCxnSpPr>
          <p:nvPr/>
        </p:nvCxnSpPr>
        <p:spPr>
          <a:xfrm rot="10800000">
            <a:off x="3235916" y="3398031"/>
            <a:ext cx="1443667" cy="3042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Process 99">
            <a:extLst>
              <a:ext uri="{FF2B5EF4-FFF2-40B4-BE49-F238E27FC236}">
                <a16:creationId xmlns:a16="http://schemas.microsoft.com/office/drawing/2014/main" id="{6FFD0B4C-DBC2-4312-8969-9D51BF861876}"/>
              </a:ext>
            </a:extLst>
          </p:cNvPr>
          <p:cNvSpPr/>
          <p:nvPr/>
        </p:nvSpPr>
        <p:spPr>
          <a:xfrm>
            <a:off x="13152342" y="6045207"/>
            <a:ext cx="1651000" cy="10397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Program Terminated Successfully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E0970BCE-4075-40A4-AA7F-5C63CC8E03FE}"/>
              </a:ext>
            </a:extLst>
          </p:cNvPr>
          <p:cNvCxnSpPr>
            <a:stCxn id="54" idx="3"/>
            <a:endCxn id="100" idx="0"/>
          </p:cNvCxnSpPr>
          <p:nvPr/>
        </p:nvCxnSpPr>
        <p:spPr>
          <a:xfrm>
            <a:off x="6144689" y="5016409"/>
            <a:ext cx="7833153" cy="10287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EBEF8AF-BA86-48E3-91FB-02D783E62E67}"/>
              </a:ext>
            </a:extLst>
          </p:cNvPr>
          <p:cNvCxnSpPr>
            <a:cxnSpLocks/>
            <a:stCxn id="100" idx="2"/>
            <a:endCxn id="67" idx="0"/>
          </p:cNvCxnSpPr>
          <p:nvPr/>
        </p:nvCxnSpPr>
        <p:spPr>
          <a:xfrm>
            <a:off x="13977842" y="7084977"/>
            <a:ext cx="0" cy="49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A0B6DF11-F076-4B40-9F87-C38E3A306E63}"/>
              </a:ext>
            </a:extLst>
          </p:cNvPr>
          <p:cNvSpPr/>
          <p:nvPr/>
        </p:nvSpPr>
        <p:spPr>
          <a:xfrm>
            <a:off x="7553473" y="3167077"/>
            <a:ext cx="1651000" cy="985805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Secondary Menu for Performing File Operations and Take User Input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3DD6314-D16A-407E-A1F7-73392B4BD58C}"/>
              </a:ext>
            </a:extLst>
          </p:cNvPr>
          <p:cNvCxnSpPr>
            <a:cxnSpLocks/>
            <a:stCxn id="53" idx="3"/>
            <a:endCxn id="109" idx="1"/>
          </p:cNvCxnSpPr>
          <p:nvPr/>
        </p:nvCxnSpPr>
        <p:spPr>
          <a:xfrm>
            <a:off x="6146727" y="3659979"/>
            <a:ext cx="14067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6923E4-42B2-4E49-BD83-FDEDF716D77D}"/>
              </a:ext>
            </a:extLst>
          </p:cNvPr>
          <p:cNvSpPr txBox="1"/>
          <p:nvPr/>
        </p:nvSpPr>
        <p:spPr>
          <a:xfrm>
            <a:off x="6302517" y="3288044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21FFDB3-2717-4484-9F53-BE32478AC95B}"/>
              </a:ext>
            </a:extLst>
          </p:cNvPr>
          <p:cNvSpPr/>
          <p:nvPr/>
        </p:nvSpPr>
        <p:spPr>
          <a:xfrm>
            <a:off x="8926617" y="1908728"/>
            <a:ext cx="1225822" cy="7067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Switch Input</a:t>
            </a:r>
          </a:p>
          <a:p>
            <a:pPr algn="ctr"/>
            <a:r>
              <a:rPr lang="en-US" sz="1200" dirty="0"/>
              <a:t>Value</a:t>
            </a:r>
          </a:p>
        </p:txBody>
      </p:sp>
      <p:sp>
        <p:nvSpPr>
          <p:cNvPr id="130" name="Flowchart: Decision 129">
            <a:extLst>
              <a:ext uri="{FF2B5EF4-FFF2-40B4-BE49-F238E27FC236}">
                <a16:creationId xmlns:a16="http://schemas.microsoft.com/office/drawing/2014/main" id="{95AAFD1B-B44A-4202-B88D-85AFF2E06361}"/>
              </a:ext>
            </a:extLst>
          </p:cNvPr>
          <p:cNvSpPr/>
          <p:nvPr/>
        </p:nvSpPr>
        <p:spPr>
          <a:xfrm>
            <a:off x="10432270" y="733467"/>
            <a:ext cx="1308099" cy="846482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44A5B45C-7EC9-44C6-8042-F774E52A68A7}"/>
              </a:ext>
            </a:extLst>
          </p:cNvPr>
          <p:cNvCxnSpPr>
            <a:stCxn id="115" idx="3"/>
            <a:endCxn id="130" idx="1"/>
          </p:cNvCxnSpPr>
          <p:nvPr/>
        </p:nvCxnSpPr>
        <p:spPr>
          <a:xfrm flipV="1">
            <a:off x="10152439" y="1156709"/>
            <a:ext cx="279830" cy="11054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E24D01F8-D77F-427C-B1F0-D513CD6CC142}"/>
              </a:ext>
            </a:extLst>
          </p:cNvPr>
          <p:cNvSpPr/>
          <p:nvPr/>
        </p:nvSpPr>
        <p:spPr>
          <a:xfrm>
            <a:off x="12137770" y="636823"/>
            <a:ext cx="1651000" cy="10397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add file to “main” folder by taking input of file/folder name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7065FF-F71F-4426-9A52-58DCC975FC01}"/>
              </a:ext>
            </a:extLst>
          </p:cNvPr>
          <p:cNvCxnSpPr>
            <a:cxnSpLocks/>
            <a:stCxn id="130" idx="3"/>
            <a:endCxn id="138" idx="1"/>
          </p:cNvCxnSpPr>
          <p:nvPr/>
        </p:nvCxnSpPr>
        <p:spPr>
          <a:xfrm>
            <a:off x="11740368" y="1156708"/>
            <a:ext cx="397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3CA32D5-4CD9-4078-AF96-1B90CE98FFF0}"/>
              </a:ext>
            </a:extLst>
          </p:cNvPr>
          <p:cNvSpPr txBox="1"/>
          <p:nvPr/>
        </p:nvSpPr>
        <p:spPr>
          <a:xfrm>
            <a:off x="11629234" y="848932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Flowchart: Decision 146">
            <a:extLst>
              <a:ext uri="{FF2B5EF4-FFF2-40B4-BE49-F238E27FC236}">
                <a16:creationId xmlns:a16="http://schemas.microsoft.com/office/drawing/2014/main" id="{D8FD1476-C42E-48BF-9142-2AA8C224DF41}"/>
              </a:ext>
            </a:extLst>
          </p:cNvPr>
          <p:cNvSpPr/>
          <p:nvPr/>
        </p:nvSpPr>
        <p:spPr>
          <a:xfrm>
            <a:off x="10432269" y="1872491"/>
            <a:ext cx="1308099" cy="846482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19B3905-37AB-4DC7-8DC9-93E01EEF5364}"/>
              </a:ext>
            </a:extLst>
          </p:cNvPr>
          <p:cNvCxnSpPr>
            <a:cxnSpLocks/>
            <a:stCxn id="130" idx="2"/>
            <a:endCxn id="147" idx="0"/>
          </p:cNvCxnSpPr>
          <p:nvPr/>
        </p:nvCxnSpPr>
        <p:spPr>
          <a:xfrm flipH="1">
            <a:off x="11086319" y="1579949"/>
            <a:ext cx="1" cy="29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E9E221F-00A0-4381-92BA-84E05E8DD528}"/>
              </a:ext>
            </a:extLst>
          </p:cNvPr>
          <p:cNvSpPr txBox="1"/>
          <p:nvPr/>
        </p:nvSpPr>
        <p:spPr>
          <a:xfrm>
            <a:off x="11087632" y="16376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Flowchart: Process 152">
            <a:extLst>
              <a:ext uri="{FF2B5EF4-FFF2-40B4-BE49-F238E27FC236}">
                <a16:creationId xmlns:a16="http://schemas.microsoft.com/office/drawing/2014/main" id="{697F6E1E-B71D-4E1B-ABDF-C0346F68503F}"/>
              </a:ext>
            </a:extLst>
          </p:cNvPr>
          <p:cNvSpPr/>
          <p:nvPr/>
        </p:nvSpPr>
        <p:spPr>
          <a:xfrm>
            <a:off x="12145246" y="1786846"/>
            <a:ext cx="1651000" cy="103977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select which file/folder to delete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824D152-F707-4849-913C-340BB38DB99A}"/>
              </a:ext>
            </a:extLst>
          </p:cNvPr>
          <p:cNvCxnSpPr>
            <a:cxnSpLocks/>
            <a:stCxn id="147" idx="3"/>
            <a:endCxn id="153" idx="1"/>
          </p:cNvCxnSpPr>
          <p:nvPr/>
        </p:nvCxnSpPr>
        <p:spPr>
          <a:xfrm>
            <a:off x="11740368" y="2295733"/>
            <a:ext cx="404879" cy="1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1296E5C-6E52-4075-B289-FFDA25C68123}"/>
              </a:ext>
            </a:extLst>
          </p:cNvPr>
          <p:cNvSpPr txBox="1"/>
          <p:nvPr/>
        </p:nvSpPr>
        <p:spPr>
          <a:xfrm>
            <a:off x="11658092" y="209086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EAE794DE-17FB-4A36-9920-A6C595C955C1}"/>
              </a:ext>
            </a:extLst>
          </p:cNvPr>
          <p:cNvSpPr/>
          <p:nvPr/>
        </p:nvSpPr>
        <p:spPr>
          <a:xfrm>
            <a:off x="10428416" y="3260110"/>
            <a:ext cx="1308099" cy="846482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3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954678D-DD78-4B3E-B291-2D63E881D743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11082466" y="2718974"/>
            <a:ext cx="3853" cy="54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3500B12A-4C07-45E4-99DD-436D99A444EE}"/>
              </a:ext>
            </a:extLst>
          </p:cNvPr>
          <p:cNvSpPr txBox="1"/>
          <p:nvPr/>
        </p:nvSpPr>
        <p:spPr>
          <a:xfrm>
            <a:off x="11107941" y="3021982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6" name="Flowchart: Process 165">
            <a:extLst>
              <a:ext uri="{FF2B5EF4-FFF2-40B4-BE49-F238E27FC236}">
                <a16:creationId xmlns:a16="http://schemas.microsoft.com/office/drawing/2014/main" id="{092A948C-9BD0-4CA5-99B2-B67092526DF4}"/>
              </a:ext>
            </a:extLst>
          </p:cNvPr>
          <p:cNvSpPr/>
          <p:nvPr/>
        </p:nvSpPr>
        <p:spPr>
          <a:xfrm>
            <a:off x="12178336" y="3062794"/>
            <a:ext cx="1651000" cy="1248337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Allow user to specify input of filename and show the respective files starting with the given name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19F4B8A-CFD3-486F-B03E-B44CBE6E2B7D}"/>
              </a:ext>
            </a:extLst>
          </p:cNvPr>
          <p:cNvCxnSpPr>
            <a:cxnSpLocks/>
            <a:stCxn id="160" idx="3"/>
            <a:endCxn id="166" idx="1"/>
          </p:cNvCxnSpPr>
          <p:nvPr/>
        </p:nvCxnSpPr>
        <p:spPr>
          <a:xfrm>
            <a:off x="11736514" y="3683352"/>
            <a:ext cx="441822" cy="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805D8E0-0551-4EB0-9DB9-32408BE42614}"/>
              </a:ext>
            </a:extLst>
          </p:cNvPr>
          <p:cNvSpPr txBox="1"/>
          <p:nvPr/>
        </p:nvSpPr>
        <p:spPr>
          <a:xfrm>
            <a:off x="11706918" y="3459587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77" name="Flowchart: Decision 176">
            <a:extLst>
              <a:ext uri="{FF2B5EF4-FFF2-40B4-BE49-F238E27FC236}">
                <a16:creationId xmlns:a16="http://schemas.microsoft.com/office/drawing/2014/main" id="{F5484223-96CB-4823-958C-62332A63693D}"/>
              </a:ext>
            </a:extLst>
          </p:cNvPr>
          <p:cNvSpPr/>
          <p:nvPr/>
        </p:nvSpPr>
        <p:spPr>
          <a:xfrm>
            <a:off x="10432268" y="5057509"/>
            <a:ext cx="1308099" cy="846482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4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3FB7F2C-B1C7-4C28-A78F-1781FDA7AC23}"/>
              </a:ext>
            </a:extLst>
          </p:cNvPr>
          <p:cNvCxnSpPr>
            <a:cxnSpLocks/>
            <a:stCxn id="160" idx="2"/>
            <a:endCxn id="177" idx="0"/>
          </p:cNvCxnSpPr>
          <p:nvPr/>
        </p:nvCxnSpPr>
        <p:spPr>
          <a:xfrm>
            <a:off x="11082465" y="4106593"/>
            <a:ext cx="3852" cy="95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6AA31F6-4CF6-43CA-8F27-CAC4C69E2588}"/>
              </a:ext>
            </a:extLst>
          </p:cNvPr>
          <p:cNvSpPr txBox="1"/>
          <p:nvPr/>
        </p:nvSpPr>
        <p:spPr>
          <a:xfrm>
            <a:off x="11073056" y="43004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19D434C-41CB-4D98-B793-FA7220910C8C}"/>
              </a:ext>
            </a:extLst>
          </p:cNvPr>
          <p:cNvSpPr txBox="1"/>
          <p:nvPr/>
        </p:nvSpPr>
        <p:spPr>
          <a:xfrm>
            <a:off x="11706919" y="5224015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2" name="Flowchart: Process 191">
            <a:extLst>
              <a:ext uri="{FF2B5EF4-FFF2-40B4-BE49-F238E27FC236}">
                <a16:creationId xmlns:a16="http://schemas.microsoft.com/office/drawing/2014/main" id="{04139B64-B1EF-4B16-B0A3-A0B3AD9C61C7}"/>
              </a:ext>
            </a:extLst>
          </p:cNvPr>
          <p:cNvSpPr/>
          <p:nvPr/>
        </p:nvSpPr>
        <p:spPr>
          <a:xfrm>
            <a:off x="12258523" y="5144325"/>
            <a:ext cx="1651000" cy="672850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Return to Previous Menu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93581BD-8994-4EE5-A9A9-1FCCF5A2780F}"/>
              </a:ext>
            </a:extLst>
          </p:cNvPr>
          <p:cNvCxnSpPr>
            <a:stCxn id="177" idx="3"/>
            <a:endCxn id="192" idx="1"/>
          </p:cNvCxnSpPr>
          <p:nvPr/>
        </p:nvCxnSpPr>
        <p:spPr>
          <a:xfrm>
            <a:off x="11740367" y="5480750"/>
            <a:ext cx="518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>
            <a:extLst>
              <a:ext uri="{FF2B5EF4-FFF2-40B4-BE49-F238E27FC236}">
                <a16:creationId xmlns:a16="http://schemas.microsoft.com/office/drawing/2014/main" id="{B447A4CF-C5B0-4398-8247-EB4B6F263326}"/>
              </a:ext>
            </a:extLst>
          </p:cNvPr>
          <p:cNvSpPr/>
          <p:nvPr/>
        </p:nvSpPr>
        <p:spPr>
          <a:xfrm>
            <a:off x="10432268" y="6141851"/>
            <a:ext cx="1308099" cy="846482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2A38B40-2CA9-4EE5-8B71-268142D4FA3D}"/>
              </a:ext>
            </a:extLst>
          </p:cNvPr>
          <p:cNvSpPr txBox="1"/>
          <p:nvPr/>
        </p:nvSpPr>
        <p:spPr>
          <a:xfrm>
            <a:off x="12178337" y="6245383"/>
            <a:ext cx="460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FF01E73-C7DB-47DA-B497-53B14077AA89}"/>
              </a:ext>
            </a:extLst>
          </p:cNvPr>
          <p:cNvCxnSpPr>
            <a:cxnSpLocks/>
            <a:stCxn id="177" idx="2"/>
            <a:endCxn id="197" idx="0"/>
          </p:cNvCxnSpPr>
          <p:nvPr/>
        </p:nvCxnSpPr>
        <p:spPr>
          <a:xfrm>
            <a:off x="11086317" y="5903991"/>
            <a:ext cx="0" cy="23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52463C3-0FEF-48E1-9196-1DEDA2649DA7}"/>
              </a:ext>
            </a:extLst>
          </p:cNvPr>
          <p:cNvSpPr txBox="1"/>
          <p:nvPr/>
        </p:nvSpPr>
        <p:spPr>
          <a:xfrm>
            <a:off x="11087632" y="5816374"/>
            <a:ext cx="550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12" name="Flowchart: Process 211">
            <a:extLst>
              <a:ext uri="{FF2B5EF4-FFF2-40B4-BE49-F238E27FC236}">
                <a16:creationId xmlns:a16="http://schemas.microsoft.com/office/drawing/2014/main" id="{16599534-7F71-4BA7-AFAB-225FD02E6AA7}"/>
              </a:ext>
            </a:extLst>
          </p:cNvPr>
          <p:cNvSpPr/>
          <p:nvPr/>
        </p:nvSpPr>
        <p:spPr>
          <a:xfrm>
            <a:off x="10189996" y="7332038"/>
            <a:ext cx="1828317" cy="806189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Statement : Display Message to input correct value and retry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2FDBD52-2BB6-4241-89D9-54AA161ABACA}"/>
              </a:ext>
            </a:extLst>
          </p:cNvPr>
          <p:cNvSpPr txBox="1"/>
          <p:nvPr/>
        </p:nvSpPr>
        <p:spPr>
          <a:xfrm>
            <a:off x="5557541" y="5446676"/>
            <a:ext cx="1409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 / Wrong Input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EAB1743-9F09-4F3C-BF22-ECA5AC228150}"/>
              </a:ext>
            </a:extLst>
          </p:cNvPr>
          <p:cNvCxnSpPr>
            <a:cxnSpLocks/>
            <a:stCxn id="197" idx="2"/>
            <a:endCxn id="212" idx="0"/>
          </p:cNvCxnSpPr>
          <p:nvPr/>
        </p:nvCxnSpPr>
        <p:spPr>
          <a:xfrm>
            <a:off x="11086318" y="6988333"/>
            <a:ext cx="17837" cy="34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B697608-132A-4598-85B4-1AC808739C50}"/>
              </a:ext>
            </a:extLst>
          </p:cNvPr>
          <p:cNvCxnSpPr>
            <a:cxnSpLocks/>
            <a:stCxn id="212" idx="1"/>
            <a:endCxn id="109" idx="2"/>
          </p:cNvCxnSpPr>
          <p:nvPr/>
        </p:nvCxnSpPr>
        <p:spPr>
          <a:xfrm rot="10800000">
            <a:off x="8378974" y="4152883"/>
            <a:ext cx="1811023" cy="3582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6F2F7AE-1BCA-4C32-BA46-8CAC2EB2227A}"/>
              </a:ext>
            </a:extLst>
          </p:cNvPr>
          <p:cNvCxnSpPr>
            <a:stCxn id="197" idx="3"/>
            <a:endCxn id="100" idx="1"/>
          </p:cNvCxnSpPr>
          <p:nvPr/>
        </p:nvCxnSpPr>
        <p:spPr>
          <a:xfrm>
            <a:off x="11740367" y="6565092"/>
            <a:ext cx="1411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450720E2-CC3E-45F1-B71B-7F2F31324C3E}"/>
              </a:ext>
            </a:extLst>
          </p:cNvPr>
          <p:cNvCxnSpPr>
            <a:cxnSpLocks/>
            <a:stCxn id="55" idx="0"/>
            <a:endCxn id="23" idx="1"/>
          </p:cNvCxnSpPr>
          <p:nvPr/>
        </p:nvCxnSpPr>
        <p:spPr>
          <a:xfrm rot="16200000" flipH="1" flipV="1">
            <a:off x="4245383" y="-140310"/>
            <a:ext cx="1299181" cy="5070718"/>
          </a:xfrm>
          <a:prstGeom prst="bentConnector4">
            <a:avLst>
              <a:gd name="adj1" fmla="val -17596"/>
              <a:gd name="adj2" fmla="val 104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FDBBB324-F40B-42E9-83C4-431E9497BBA2}"/>
              </a:ext>
            </a:extLst>
          </p:cNvPr>
          <p:cNvCxnSpPr>
            <a:cxnSpLocks/>
            <a:stCxn id="109" idx="3"/>
            <a:endCxn id="115" idx="2"/>
          </p:cNvCxnSpPr>
          <p:nvPr/>
        </p:nvCxnSpPr>
        <p:spPr>
          <a:xfrm flipV="1">
            <a:off x="9204474" y="2615511"/>
            <a:ext cx="335055" cy="1044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: Elbow 373">
            <a:extLst>
              <a:ext uri="{FF2B5EF4-FFF2-40B4-BE49-F238E27FC236}">
                <a16:creationId xmlns:a16="http://schemas.microsoft.com/office/drawing/2014/main" id="{6BDC6836-9D93-4941-B50E-4FC13E18ADA6}"/>
              </a:ext>
            </a:extLst>
          </p:cNvPr>
          <p:cNvCxnSpPr>
            <a:cxnSpLocks/>
            <a:stCxn id="166" idx="3"/>
            <a:endCxn id="109" idx="2"/>
          </p:cNvCxnSpPr>
          <p:nvPr/>
        </p:nvCxnSpPr>
        <p:spPr>
          <a:xfrm flipH="1">
            <a:off x="8378974" y="3686963"/>
            <a:ext cx="5450363" cy="465919"/>
          </a:xfrm>
          <a:prstGeom prst="bentConnector4">
            <a:avLst>
              <a:gd name="adj1" fmla="val -4194"/>
              <a:gd name="adj2" fmla="val 1830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BD163693-1DEB-4473-9253-D6BD1D036799}"/>
              </a:ext>
            </a:extLst>
          </p:cNvPr>
          <p:cNvCxnSpPr>
            <a:stCxn id="153" idx="3"/>
            <a:endCxn id="109" idx="0"/>
          </p:cNvCxnSpPr>
          <p:nvPr/>
        </p:nvCxnSpPr>
        <p:spPr>
          <a:xfrm flipH="1">
            <a:off x="8378974" y="2306732"/>
            <a:ext cx="5417273" cy="860345"/>
          </a:xfrm>
          <a:prstGeom prst="bentConnector4">
            <a:avLst>
              <a:gd name="adj1" fmla="val -4220"/>
              <a:gd name="adj2" fmla="val 80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6C63C11B-D03D-43AF-8FDD-F36B6C9789ED}"/>
              </a:ext>
            </a:extLst>
          </p:cNvPr>
          <p:cNvCxnSpPr>
            <a:stCxn id="138" idx="0"/>
            <a:endCxn id="109" idx="0"/>
          </p:cNvCxnSpPr>
          <p:nvPr/>
        </p:nvCxnSpPr>
        <p:spPr>
          <a:xfrm rot="16200000" flipH="1" flipV="1">
            <a:off x="9405996" y="-390200"/>
            <a:ext cx="2530253" cy="4584297"/>
          </a:xfrm>
          <a:prstGeom prst="bentConnector3">
            <a:avLst>
              <a:gd name="adj1" fmla="val -90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58A55B89-1578-D080-A7E8-9B6B3E9AC00A}"/>
              </a:ext>
            </a:extLst>
          </p:cNvPr>
          <p:cNvSpPr/>
          <p:nvPr/>
        </p:nvSpPr>
        <p:spPr>
          <a:xfrm>
            <a:off x="4835603" y="1842104"/>
            <a:ext cx="1308099" cy="846482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1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4045B34-DA5D-9DCF-EF39-66C40A21C5F4}"/>
              </a:ext>
            </a:extLst>
          </p:cNvPr>
          <p:cNvSpPr/>
          <p:nvPr/>
        </p:nvSpPr>
        <p:spPr>
          <a:xfrm>
            <a:off x="4836590" y="3236739"/>
            <a:ext cx="1308099" cy="846482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Case 2</a:t>
            </a:r>
          </a:p>
        </p:txBody>
      </p:sp>
    </p:spTree>
    <p:extLst>
      <p:ext uri="{BB962C8B-B14F-4D97-AF65-F5344CB8AC3E}">
        <p14:creationId xmlns:p14="http://schemas.microsoft.com/office/powerpoint/2010/main" val="252558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179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Sitansu Subudhi</dc:creator>
  <cp:lastModifiedBy>Yash Gupta (yashgup)</cp:lastModifiedBy>
  <cp:revision>37</cp:revision>
  <dcterms:created xsi:type="dcterms:W3CDTF">2021-01-19T12:02:17Z</dcterms:created>
  <dcterms:modified xsi:type="dcterms:W3CDTF">2022-12-19T18:57:55Z</dcterms:modified>
</cp:coreProperties>
</file>