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8AF8D1-42F1-469C-AC4F-79342DB679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2588C3-A67E-4724-AF1D-6FCD0A46B91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Deidanka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18CSU243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8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1447799"/>
            <a:ext cx="5777345" cy="47174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First we will create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We will add his/her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Now adding Name, Roll No., Semester,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Put grades and credits of selected subjects.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Find overall </a:t>
            </a:r>
            <a:r>
              <a:rPr lang="en-US" sz="2400" b="1" dirty="0" err="1" smtClean="0">
                <a:solidFill>
                  <a:schemeClr val="tx1"/>
                </a:solidFill>
              </a:rPr>
              <a:t>cgpa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We will see that name image semester roll No. grades and credits are entering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The report card is ready.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09600"/>
            <a:ext cx="4953000" cy="609600"/>
          </a:xfrm>
        </p:spPr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0" y="228600"/>
            <a:ext cx="3276600" cy="1219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Procedural Approach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1343891"/>
            <a:ext cx="8153400" cy="4752110"/>
          </a:xfrm>
        </p:spPr>
        <p:txBody>
          <a:bodyPr/>
          <a:lstStyle/>
          <a:p>
            <a:r>
              <a:rPr lang="en-US" dirty="0" smtClean="0"/>
              <a:t>Marks updated on the system. </a:t>
            </a:r>
            <a:br>
              <a:rPr lang="en-US" dirty="0" smtClean="0"/>
            </a:br>
            <a:r>
              <a:rPr lang="en-US" dirty="0" smtClean="0"/>
              <a:t>Grades assigned without any remarks.</a:t>
            </a:r>
            <a:br>
              <a:rPr lang="en-US" dirty="0" smtClean="0"/>
            </a:br>
            <a:r>
              <a:rPr lang="en-US" dirty="0" smtClean="0"/>
              <a:t>Marks and grades display as per Roll No. of the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30753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</TotalTime>
  <Words>70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Composite</vt:lpstr>
      <vt:lpstr>Yash Deidanka 18CSU243  </vt:lpstr>
      <vt:lpstr>Object Oriented Approach</vt:lpstr>
      <vt:lpstr>Marks updated on the system.  Grades assigned without any remarks. Marks and grades display as per Roll No. of the student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Yash Deidanka 18CSU243  </dc:title>
  <dc:creator>STUDENT</dc:creator>
  <cp:lastModifiedBy>STUDENT</cp:lastModifiedBy>
  <cp:revision>1</cp:revision>
  <dcterms:created xsi:type="dcterms:W3CDTF">2019-01-11T06:09:35Z</dcterms:created>
  <dcterms:modified xsi:type="dcterms:W3CDTF">2019-01-11T06:17:22Z</dcterms:modified>
</cp:coreProperties>
</file>