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2884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002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075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936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669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88743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8095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5901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725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23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360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407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79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66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2457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197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301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2C4E4D-DD14-4852-BF26-444138B213C9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097C2E-497C-4D93-844D-2FD90E7809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09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searchley.com/ws?q=interior%20designing%20bangalore&amp;asid=sl_ch297&amp;mt=b&amp;nw=g&amp;de=c&amp;ap=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312227"/>
            <a:ext cx="6815669" cy="976746"/>
          </a:xfrm>
        </p:spPr>
        <p:txBody>
          <a:bodyPr>
            <a:normAutofit lnSpcReduction="10000"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Silver 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oak university</a:t>
            </a:r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3564" y="1871131"/>
            <a:ext cx="6815669" cy="23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328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IN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SPECIAL ADVICE : </a:t>
            </a:r>
            <a:r>
              <a:rPr lang="en-US" smtClean="0"/>
              <a:t>MEGHNA MAM 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8257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Create website detail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           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website name: home design</a:t>
            </a:r>
          </a:p>
          <a:p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  name : </a:t>
            </a:r>
            <a:r>
              <a:rPr lang="en-US" sz="36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yash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dudhat</a:t>
            </a:r>
            <a:endParaRPr lang="en-US" sz="36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  div : D </a:t>
            </a:r>
          </a:p>
          <a:p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  MODEL : M1A3</a:t>
            </a:r>
            <a:endParaRPr lang="en-IN" sz="3600" dirty="0"/>
          </a:p>
        </p:txBody>
      </p:sp>
      <p:sp>
        <p:nvSpPr>
          <p:cNvPr id="4" name="5-Point Star 3"/>
          <p:cNvSpPr/>
          <p:nvPr/>
        </p:nvSpPr>
        <p:spPr>
          <a:xfrm>
            <a:off x="8416636" y="1112212"/>
            <a:ext cx="852055" cy="82049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5-Point Star 4"/>
          <p:cNvSpPr/>
          <p:nvPr/>
        </p:nvSpPr>
        <p:spPr>
          <a:xfrm>
            <a:off x="2784763" y="1112212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61309" y="2971799"/>
            <a:ext cx="4468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61309" y="3636818"/>
            <a:ext cx="446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61309" y="4299143"/>
            <a:ext cx="446809" cy="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61309" y="5070764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9556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 design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Introduction to Home Design</a:t>
            </a:r>
          </a:p>
          <a:p>
            <a:pPr algn="just"/>
            <a:r>
              <a:rPr lang="en-US" dirty="0"/>
              <a:t>Home design is the process of creating a unique, personalized living space that reflects the tastes and needs of its inhabitants. It is an art form that requires creative vision, knowledge of materials, and a deep understanding of how to use space in a functional yet aesthetically pleasing way.</a:t>
            </a:r>
          </a:p>
          <a:p>
            <a:pPr algn="just"/>
            <a:r>
              <a:rPr lang="en-US" dirty="0"/>
              <a:t>Whether it is a single room or an entire home, home design can be a complex and rewarding process. It can also be a great way to express your personality and create a space that you can be proud of.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057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</a:rPr>
              <a:t>Home design</a:t>
            </a:r>
            <a:endParaRPr lang="en-IN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 smtClean="0"/>
              <a:t>                               Introduction </a:t>
            </a:r>
            <a:r>
              <a:rPr lang="en-US" b="1" dirty="0"/>
              <a:t>to Home </a:t>
            </a:r>
            <a:r>
              <a:rPr lang="en-US" b="1" dirty="0" smtClean="0"/>
              <a:t>Design                               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The </a:t>
            </a:r>
            <a:r>
              <a:rPr lang="en-US" b="1" dirty="0"/>
              <a:t>Basics of Home Design</a:t>
            </a:r>
          </a:p>
          <a:p>
            <a:pPr marL="0" indent="0">
              <a:buNone/>
            </a:pPr>
            <a:r>
              <a:rPr lang="en-US" b="1" dirty="0" smtClean="0"/>
              <a:t>                         </a:t>
            </a:r>
            <a:r>
              <a:rPr lang="en-US" b="1" dirty="0"/>
              <a:t> </a:t>
            </a:r>
            <a:r>
              <a:rPr lang="en-US" b="1" dirty="0" smtClean="0"/>
              <a:t>      Designing </a:t>
            </a:r>
            <a:r>
              <a:rPr lang="en-US" b="1" dirty="0"/>
              <a:t>the Perfect Home</a:t>
            </a:r>
          </a:p>
          <a:p>
            <a:pPr marL="0" indent="0">
              <a:buNone/>
            </a:pPr>
            <a:r>
              <a:rPr lang="en-US" b="1" dirty="0" smtClean="0"/>
              <a:t>                                Home </a:t>
            </a:r>
            <a:r>
              <a:rPr lang="en-US" b="1" dirty="0"/>
              <a:t>Design Styles</a:t>
            </a:r>
          </a:p>
          <a:p>
            <a:pPr marL="0" indent="0">
              <a:buNone/>
            </a:pPr>
            <a:r>
              <a:rPr lang="en-US" b="1" dirty="0" smtClean="0"/>
              <a:t>                                Home </a:t>
            </a:r>
            <a:r>
              <a:rPr lang="en-US" b="1" dirty="0"/>
              <a:t>Design Tips</a:t>
            </a:r>
          </a:p>
          <a:p>
            <a:pPr marL="0" indent="0">
              <a:buNone/>
            </a:pPr>
            <a:r>
              <a:rPr lang="en-US" b="1" dirty="0" smtClean="0"/>
              <a:t>                                Conclusion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266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The Benefits of Home </a:t>
            </a:r>
            <a:r>
              <a:rPr lang="en-US" dirty="0" smtClean="0">
                <a:solidFill>
                  <a:schemeClr val="accent3"/>
                </a:solidFill>
              </a:rPr>
              <a:t>design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9515" y="2411991"/>
            <a:ext cx="3822554" cy="3822554"/>
          </a:xfrm>
        </p:spPr>
      </p:pic>
      <p:sp>
        <p:nvSpPr>
          <p:cNvPr id="5" name="Rectangle 4"/>
          <p:cNvSpPr/>
          <p:nvPr/>
        </p:nvSpPr>
        <p:spPr>
          <a:xfrm>
            <a:off x="1123515" y="2662719"/>
            <a:ext cx="60150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Home design is an investment in your home and your lifestyle. It adds value to your property, and can help to improve efficiency, comfort, and even safety.</a:t>
            </a:r>
          </a:p>
          <a:p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Designing your home can also be a great way to express yourself and create an inviting </a:t>
            </a:r>
            <a:r>
              <a:rPr lang="en-US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atmosphereome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Design for family and friends. It can be an enjoyable and rewarding experience, and the results are sure to impress.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4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 2023-03-08 1942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78" y="927117"/>
            <a:ext cx="10332720" cy="4948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3-03-08 1942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17" y="1476104"/>
            <a:ext cx="9712392" cy="467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3-08 1942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8" y="1410789"/>
            <a:ext cx="10463348" cy="4349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Refrence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of the website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r>
              <a:rPr lang="en-US" sz="4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Houzz</a:t>
            </a:r>
            <a:r>
              <a:rPr lang="en-US" dirty="0" smtClean="0"/>
              <a:t>                 </a:t>
            </a:r>
          </a:p>
          <a:p>
            <a:r>
              <a:rPr lang="en-US" sz="4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3D animation</a:t>
            </a:r>
          </a:p>
          <a:p>
            <a:r>
              <a:rPr lang="en-IN" sz="4000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/>
              </a:rPr>
              <a:t>Interior Designing Bangalore - Home Design 3D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4699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136</TotalTime>
  <Words>255</Words>
  <Application>Microsoft Office PowerPoint</Application>
  <PresentationFormat>Custom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Slide 1</vt:lpstr>
      <vt:lpstr>Create website detail</vt:lpstr>
      <vt:lpstr>Home design</vt:lpstr>
      <vt:lpstr>Home design</vt:lpstr>
      <vt:lpstr>The Benefits of Home design</vt:lpstr>
      <vt:lpstr>Slide 6</vt:lpstr>
      <vt:lpstr>Slide 7</vt:lpstr>
      <vt:lpstr>Slide 8</vt:lpstr>
      <vt:lpstr>Refrence  of the website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General</dc:creator>
  <cp:lastModifiedBy>Student</cp:lastModifiedBy>
  <cp:revision>10</cp:revision>
  <dcterms:created xsi:type="dcterms:W3CDTF">2023-03-07T11:23:18Z</dcterms:created>
  <dcterms:modified xsi:type="dcterms:W3CDTF">2023-03-09T03:02:33Z</dcterms:modified>
</cp:coreProperties>
</file>