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18890C-2A7D-4CA8-87BA-6C9C35A4EE0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4CA4-A197-478A-963E-1C9BB1126192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E552-A2A6-4EC2-8B12-5DDE830DE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5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530E-BCE2-44BA-A167-53DCB9129AFC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C7097C-872C-489C-8B7B-3F4795E15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5DD6-FD83-8466-8700-C7B5CD714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4737-144C-3D37-5073-36CE8CE2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395463"/>
          </a:xfrm>
        </p:spPr>
        <p:txBody>
          <a:bodyPr/>
          <a:lstStyle/>
          <a:p>
            <a:r>
              <a:rPr lang="en-US" dirty="0"/>
              <a:t>WEEKLY STATUS REPORT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A0BAA-C51C-F64E-63C7-A652B0B0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45" y="4016525"/>
            <a:ext cx="285485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189A-7329-F398-959A-7F57F8A7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9733"/>
            <a:ext cx="9603275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Involves in this end to end project:</a:t>
            </a:r>
            <a:br>
              <a:rPr lang="en-US" dirty="0"/>
            </a:br>
            <a:r>
              <a:rPr lang="en-US" dirty="0"/>
              <a:t>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6AF2-4867-FE84-2D98-27662A17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03401"/>
          </a:xfrm>
        </p:spPr>
        <p:txBody>
          <a:bodyPr/>
          <a:lstStyle/>
          <a:p>
            <a:r>
              <a:rPr lang="en-US" dirty="0"/>
              <a:t>1. Project objective</a:t>
            </a:r>
          </a:p>
          <a:p>
            <a:r>
              <a:rPr lang="en-US" dirty="0"/>
              <a:t>2. Data from  PostgreSQL </a:t>
            </a:r>
          </a:p>
          <a:p>
            <a:r>
              <a:rPr lang="en-US" dirty="0"/>
              <a:t>3. Data processing &amp; DAX </a:t>
            </a:r>
          </a:p>
          <a:p>
            <a:r>
              <a:rPr lang="en-US" dirty="0"/>
              <a:t>4. Dashboard &amp; insights </a:t>
            </a:r>
          </a:p>
          <a:p>
            <a:r>
              <a:rPr lang="en-US" dirty="0"/>
              <a:t>5. Export &amp; share project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109C-9DD4-1D59-0668-B7913D24A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0"/>
          <a:stretch/>
        </p:blipFill>
        <p:spPr>
          <a:xfrm>
            <a:off x="7747000" y="3693638"/>
            <a:ext cx="2874997" cy="19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058D-95D3-C0A4-33DB-A6702E7A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39614"/>
          </a:xfrm>
        </p:spPr>
        <p:txBody>
          <a:bodyPr/>
          <a:lstStyle/>
          <a:p>
            <a:r>
              <a:rPr lang="en-IN" dirty="0"/>
              <a:t>Project 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EB85-ABE5-1EF3-045F-31E9B721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16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3605A-D88A-4F54-86B0-8F276CCF4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07399" y="4487332"/>
            <a:ext cx="2743200" cy="15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9446-A2AF-8C5D-EB9D-13795343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CB0C-985C-1259-2FC9-3B90ED3F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Prepare csv file </a:t>
            </a:r>
          </a:p>
          <a:p>
            <a:r>
              <a:rPr lang="en-US" sz="4000" dirty="0"/>
              <a:t>2. Create tables in SQL </a:t>
            </a:r>
          </a:p>
          <a:p>
            <a:r>
              <a:rPr lang="en-US" sz="4000" dirty="0"/>
              <a:t>3. import csv file into SQL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289FE-09E0-BB99-94E6-C93D1C09F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17" y="4152953"/>
            <a:ext cx="3695700" cy="13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6473-BA11-7E3A-54E3-FF3C22FA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Insights- Week 53 (31st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DD66-2ACB-FFC9-1FBC-BC5A3D5A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WoW change :  • Revenue increased by 28.8%</a:t>
            </a:r>
          </a:p>
          <a:p>
            <a:r>
              <a:rPr lang="en-US" dirty="0"/>
              <a:t>Overview YTD: </a:t>
            </a:r>
          </a:p>
          <a:p>
            <a:pPr marL="0" indent="0">
              <a:buNone/>
            </a:pPr>
            <a:r>
              <a:rPr lang="en-US" dirty="0"/>
              <a:t>                           • Overall revenue is 57M </a:t>
            </a:r>
          </a:p>
          <a:p>
            <a:pPr marL="0" indent="0">
              <a:buNone/>
            </a:pPr>
            <a:r>
              <a:rPr lang="en-US" dirty="0"/>
              <a:t>                           • Total interest is 8M </a:t>
            </a:r>
          </a:p>
          <a:p>
            <a:pPr marL="0" indent="0">
              <a:buNone/>
            </a:pPr>
            <a:r>
              <a:rPr lang="en-US" dirty="0"/>
              <a:t>                           • Total transaction amount is 46M </a:t>
            </a:r>
          </a:p>
          <a:p>
            <a:pPr marL="0" indent="0">
              <a:buNone/>
            </a:pPr>
            <a:r>
              <a:rPr lang="en-US" dirty="0"/>
              <a:t>                           • Male customers are contributing more in revenue 31M, female 26M </a:t>
            </a:r>
          </a:p>
          <a:p>
            <a:pPr marL="0" indent="0">
              <a:buNone/>
            </a:pPr>
            <a:r>
              <a:rPr lang="en-US" dirty="0"/>
              <a:t>                           • TX, NY &amp; CA is contributing to 68%</a:t>
            </a:r>
          </a:p>
          <a:p>
            <a:pPr marL="0" indent="0">
              <a:buNone/>
            </a:pPr>
            <a:r>
              <a:rPr lang="en-US" dirty="0"/>
              <a:t>                           • Overall Activation rate is 57.5% </a:t>
            </a:r>
          </a:p>
          <a:p>
            <a:pPr marL="0" indent="0">
              <a:buNone/>
            </a:pPr>
            <a:r>
              <a:rPr lang="en-US" dirty="0"/>
              <a:t>                           • Overall Delinquent rate is 6.06%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4DC01-37FE-3617-7C1D-3B90F752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10" y="4572000"/>
            <a:ext cx="2380489" cy="13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691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</TotalTime>
  <Words>178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CREDIT CARD </vt:lpstr>
      <vt:lpstr>STEPS Involves in this end to end project:       </vt:lpstr>
      <vt:lpstr>Project Objective :</vt:lpstr>
      <vt:lpstr>Import data to SQL database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yashendra dubey</dc:creator>
  <cp:lastModifiedBy>yashendra dubey</cp:lastModifiedBy>
  <cp:revision>1</cp:revision>
  <dcterms:created xsi:type="dcterms:W3CDTF">2024-09-26T11:46:48Z</dcterms:created>
  <dcterms:modified xsi:type="dcterms:W3CDTF">2024-09-26T12:45:24Z</dcterms:modified>
</cp:coreProperties>
</file>