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4091-B829-49D6-8D28-4C6D5C5C974A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E5D3-FBED-4900-9DB8-AD6BCF3F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4091-B829-49D6-8D28-4C6D5C5C974A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E5D3-FBED-4900-9DB8-AD6BCF3F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4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4091-B829-49D6-8D28-4C6D5C5C974A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E5D3-FBED-4900-9DB8-AD6BCF3F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4091-B829-49D6-8D28-4C6D5C5C974A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E5D3-FBED-4900-9DB8-AD6BCF3F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7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4091-B829-49D6-8D28-4C6D5C5C974A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E5D3-FBED-4900-9DB8-AD6BCF3F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4091-B829-49D6-8D28-4C6D5C5C974A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E5D3-FBED-4900-9DB8-AD6BCF3F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4091-B829-49D6-8D28-4C6D5C5C974A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E5D3-FBED-4900-9DB8-AD6BCF3F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4091-B829-49D6-8D28-4C6D5C5C974A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E5D3-FBED-4900-9DB8-AD6BCF3F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6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4091-B829-49D6-8D28-4C6D5C5C974A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E5D3-FBED-4900-9DB8-AD6BCF3F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6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4091-B829-49D6-8D28-4C6D5C5C974A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E5D3-FBED-4900-9DB8-AD6BCF3F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2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4091-B829-49D6-8D28-4C6D5C5C974A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E5D3-FBED-4900-9DB8-AD6BCF3F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1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4091-B829-49D6-8D28-4C6D5C5C974A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5E5D3-FBED-4900-9DB8-AD6BCF3F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234D752-10B4-450F-B22B-225F504B903D}"/>
              </a:ext>
            </a:extLst>
          </p:cNvPr>
          <p:cNvGrpSpPr/>
          <p:nvPr/>
        </p:nvGrpSpPr>
        <p:grpSpPr>
          <a:xfrm>
            <a:off x="943995" y="1057313"/>
            <a:ext cx="3657600" cy="4747168"/>
            <a:chOff x="943995" y="1057313"/>
            <a:chExt cx="4242893" cy="474716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FD2910-3B9C-4EA1-86AE-8F3BDCB25196}"/>
                </a:ext>
              </a:extLst>
            </p:cNvPr>
            <p:cNvSpPr/>
            <p:nvPr/>
          </p:nvSpPr>
          <p:spPr>
            <a:xfrm>
              <a:off x="1429134" y="3161592"/>
              <a:ext cx="30164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Thermal conductivity measurement rig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D0B188-8791-442E-BE66-3E82AEDFD92F}"/>
                </a:ext>
              </a:extLst>
            </p:cNvPr>
            <p:cNvGrpSpPr/>
            <p:nvPr/>
          </p:nvGrpSpPr>
          <p:grpSpPr>
            <a:xfrm>
              <a:off x="943995" y="1057313"/>
              <a:ext cx="4242893" cy="4747168"/>
              <a:chOff x="943995" y="1057313"/>
              <a:chExt cx="4242893" cy="474716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C41A986-172A-4386-ADDB-3A48F6672234}"/>
                  </a:ext>
                </a:extLst>
              </p:cNvPr>
              <p:cNvGrpSpPr/>
              <p:nvPr/>
            </p:nvGrpSpPr>
            <p:grpSpPr>
              <a:xfrm>
                <a:off x="943995" y="3469369"/>
                <a:ext cx="4242893" cy="2335112"/>
                <a:chOff x="1226155" y="3172692"/>
                <a:chExt cx="4242893" cy="2335112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EC59956E-4F03-41A0-BFAF-EEED7F4BFE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0813" y="3172692"/>
                  <a:ext cx="3493579" cy="2181224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19FE28-FD01-4DAA-8471-7AEC1925C310}"/>
                    </a:ext>
                  </a:extLst>
                </p:cNvPr>
                <p:cNvSpPr txBox="1"/>
                <p:nvPr/>
              </p:nvSpPr>
              <p:spPr>
                <a:xfrm>
                  <a:off x="1226155" y="5200027"/>
                  <a:ext cx="42428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2D IR surface temperature map for </a:t>
                  </a:r>
                  <a:r>
                    <a:rPr lang="en-US" sz="1400" dirty="0" err="1"/>
                    <a:t>Chromeric</a:t>
                  </a:r>
                  <a:r>
                    <a:rPr lang="en-US" sz="1400" dirty="0"/>
                    <a:t> T766 TIM</a:t>
                  </a:r>
                </a:p>
              </p:txBody>
            </p:sp>
          </p:grp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FBC4437-2BB4-4CB1-8FBA-EDD306ED6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4993" y="1057313"/>
                <a:ext cx="2823806" cy="21042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699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D4073EB-5704-42D1-8A1F-14D6CDB1C4C9}"/>
              </a:ext>
            </a:extLst>
          </p:cNvPr>
          <p:cNvGrpSpPr/>
          <p:nvPr/>
        </p:nvGrpSpPr>
        <p:grpSpPr>
          <a:xfrm>
            <a:off x="2313706" y="584538"/>
            <a:ext cx="3657600" cy="4794956"/>
            <a:chOff x="512616" y="1235701"/>
            <a:chExt cx="4212621" cy="47949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0C349D-B997-4FA7-B259-FF5068C4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616" y="3456249"/>
              <a:ext cx="3791359" cy="199010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1861FE6-CF79-4308-B105-1072D37E7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616" y="1235701"/>
              <a:ext cx="3876672" cy="216466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9641DD-513C-49EC-8518-48B8D431F1B0}"/>
                </a:ext>
              </a:extLst>
            </p:cNvPr>
            <p:cNvSpPr txBox="1"/>
            <p:nvPr/>
          </p:nvSpPr>
          <p:spPr>
            <a:xfrm rot="5400000">
              <a:off x="3738685" y="2262153"/>
              <a:ext cx="1634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Temperature [°C]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5130EB-F945-4C61-9114-158BAD64351F}"/>
                </a:ext>
              </a:extLst>
            </p:cNvPr>
            <p:cNvSpPr txBox="1"/>
            <p:nvPr/>
          </p:nvSpPr>
          <p:spPr>
            <a:xfrm>
              <a:off x="623455" y="3248705"/>
              <a:ext cx="3765832" cy="530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System level heat transfer simulation of Samsung Galaxy S6 smartphone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A381B1-FD90-4404-BB43-0E2A398AF3A2}"/>
                </a:ext>
              </a:extLst>
            </p:cNvPr>
            <p:cNvSpPr txBox="1"/>
            <p:nvPr/>
          </p:nvSpPr>
          <p:spPr>
            <a:xfrm>
              <a:off x="623455" y="5507437"/>
              <a:ext cx="3765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Processor (die) level model for experiment 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13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695B731-0799-4AF5-BBF5-34DD59920AE7}"/>
              </a:ext>
            </a:extLst>
          </p:cNvPr>
          <p:cNvGrpSpPr/>
          <p:nvPr/>
        </p:nvGrpSpPr>
        <p:grpSpPr>
          <a:xfrm>
            <a:off x="1962209" y="251912"/>
            <a:ext cx="4572000" cy="6387420"/>
            <a:chOff x="2571809" y="148844"/>
            <a:chExt cx="5029200" cy="63874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551AE9C-A190-404F-B9A5-D8F2DA028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633" y="3337816"/>
              <a:ext cx="3836197" cy="281205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0D9EA4-DB06-4CE0-B3FB-D20F7C8ED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331" y="148844"/>
              <a:ext cx="3010156" cy="27940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367EF-8ED4-48F3-B753-7AD2CA43F4B2}"/>
                </a:ext>
              </a:extLst>
            </p:cNvPr>
            <p:cNvSpPr txBox="1"/>
            <p:nvPr/>
          </p:nvSpPr>
          <p:spPr>
            <a:xfrm>
              <a:off x="2571809" y="2867355"/>
              <a:ext cx="502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Thermal stress test setup with PCM (contained in enclosure) on top of a Single Board Computer (SBC) processor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4663E0-AEF5-42F4-AF08-BF31FFA5220B}"/>
                </a:ext>
              </a:extLst>
            </p:cNvPr>
            <p:cNvSpPr txBox="1"/>
            <p:nvPr/>
          </p:nvSpPr>
          <p:spPr>
            <a:xfrm>
              <a:off x="2975677" y="6013044"/>
              <a:ext cx="42821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2D IR surface temperature maps of (a-b) bare processor die and (c-d) enclosure containing PCM on top of die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84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21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81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Ganatra</dc:creator>
  <cp:lastModifiedBy>Yash Ganatra</cp:lastModifiedBy>
  <cp:revision>9</cp:revision>
  <dcterms:created xsi:type="dcterms:W3CDTF">2018-06-18T18:42:11Z</dcterms:created>
  <dcterms:modified xsi:type="dcterms:W3CDTF">2018-06-18T20:58:39Z</dcterms:modified>
</cp:coreProperties>
</file>