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4F24-10DB-45C5-A2E0-7DBCA6E4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FA523-D994-4379-BB05-76127675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7922-CDDC-44A2-85F1-E8D99367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E013-1CE0-45C8-9848-2C7DD07E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CFB2-CBD3-4CC3-BE45-8753078E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A8FF-5CF5-4922-B218-07464F73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325D7-B0DC-4962-9DF0-A1F3603B6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067E-9013-4170-BC77-08ED5005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73AA-F44F-4E14-B02B-F288789F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3DF2F-95D0-4BE5-AC7A-2E910F61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7172-0FE7-4DBF-A835-780E7662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31E1-AF62-42EA-8DF7-C1802D66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7-F8BC-4F92-B7D2-05D422DF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A213-0944-4A89-AB6A-00011B03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6AB7-3AE8-454D-8FF8-60D6C411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0521-8DB3-4C3B-B1AB-DDF16590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71AC-FBD5-4E2E-AEE3-26DAEC8D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610E-355E-4C29-BCC6-92C184DE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CE11-7F20-4E7C-A2F7-D0AB8968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04B8-6386-4A7E-A243-8A704D8A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C470-E406-4B9B-9968-B8F10E04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3A0A0-3770-4307-BDE2-11F6FB94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E422-03B4-4944-B1E8-BDFC9AE3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03B2-7A12-4FFF-9A7D-EF2FF902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BEBC-E566-46F5-A55D-D6073C0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DC5E-9995-4D7C-84C4-0BED1214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C4EE-75A7-436F-BF58-64D6AF5D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0578-4001-4C6D-9A91-6D4056373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AF527-42EE-4389-88CF-23C3984A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F1A5-19B9-462F-8BFD-6B5A006A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65308-7823-4750-937C-D9C0536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BA3D-177C-4E1E-9747-2C55A287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E4F6-4BC6-4C98-A810-AAAEC74F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E3518-31D2-4E01-A868-F469C8B9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F3C5-80E2-47CF-ADCE-ECF42E077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0CB03-98E1-4BDE-BBB6-5A5923BE5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DBF3D-B879-4E9B-8AB9-B1E5DC73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AFB67-4F26-40D6-89CB-5C289947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C7112-6702-4FF8-91E7-79A4CAC0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9904-DA35-4256-A827-428103BE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1DDC3-2337-4C71-B3EB-436423C4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5630F-90FC-4664-A96E-FB542A07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14E2-6307-4C1A-8EC1-A8A5116E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D14B1-50EA-4D2D-B91C-FAD4B734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5B8F-7B8F-4E6D-B571-66B1FA49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0907-C205-4DC0-ABBA-CD4144A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2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5D56-A5F8-4CBD-8E57-45916E18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702C-B490-4330-90E3-42008FF8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D4CDB-6CC9-43DA-BEF2-E7A99563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2173-8A97-4E9C-AE7B-D4E55438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C2F5B-B8A7-4C4D-A32D-538C4FD7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A9BD-9852-42EA-9AD1-D358DC24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8BB5-C552-466B-B100-DA616265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F986F-F79C-4638-AC88-ED54A8504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6652-884E-4FC0-A8D7-6188EF5C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800F1-2C0A-425E-AA50-2F85965E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A7FA-9293-4E5B-B4EC-853A17EE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28CA-D70D-4D6B-9198-62785350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A5C2-4C7D-493D-B05A-20096CB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0706D-2689-4CDF-A0B3-088B8F01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5BBC-A4CB-4341-999A-91D074DAC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69F4-9E16-4753-8F2D-2C6B7067B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BD3B-D35B-495F-A4F5-2D4100764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B0B9AB-35FB-443F-A3A5-3850F0A6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789"/>
            <a:ext cx="12192000" cy="32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0F1F17-10DD-4273-928A-F2A9EE168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2175162"/>
            <a:ext cx="8188036" cy="22028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5693593-8F4A-4F11-8F9A-0FE680E22A4C}"/>
              </a:ext>
            </a:extLst>
          </p:cNvPr>
          <p:cNvGrpSpPr/>
          <p:nvPr/>
        </p:nvGrpSpPr>
        <p:grpSpPr>
          <a:xfrm>
            <a:off x="2410691" y="2175163"/>
            <a:ext cx="8188036" cy="2202872"/>
            <a:chOff x="0" y="2473578"/>
            <a:chExt cx="12192000" cy="20440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3FF13-6BB2-4AC9-84CD-42F6DECE1132}"/>
                </a:ext>
              </a:extLst>
            </p:cNvPr>
            <p:cNvSpPr/>
            <p:nvPr/>
          </p:nvSpPr>
          <p:spPr>
            <a:xfrm>
              <a:off x="0" y="2473578"/>
              <a:ext cx="12192000" cy="2044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D992FB-00E7-4D66-95D8-AC10ACF5D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52"/>
            <a:stretch/>
          </p:blipFill>
          <p:spPr>
            <a:xfrm>
              <a:off x="515294" y="2617798"/>
              <a:ext cx="1617294" cy="106059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0BB6A4-C528-42A8-8FCB-414F14888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50226" y="2647519"/>
              <a:ext cx="1075393" cy="106059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E8355A-97FE-4FFB-AF8A-4B0190F75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999" y="2661189"/>
              <a:ext cx="1443587" cy="10605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221511-35D9-4CB2-A15B-474590E235E9}"/>
                </a:ext>
              </a:extLst>
            </p:cNvPr>
            <p:cNvSpPr txBox="1"/>
            <p:nvPr/>
          </p:nvSpPr>
          <p:spPr>
            <a:xfrm>
              <a:off x="238239" y="3787467"/>
              <a:ext cx="2194014" cy="599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Mechanical </a:t>
              </a:r>
            </a:p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EA79A1-E281-47F4-BEF2-944A9BE182F7}"/>
                </a:ext>
              </a:extLst>
            </p:cNvPr>
            <p:cNvSpPr txBox="1"/>
            <p:nvPr/>
          </p:nvSpPr>
          <p:spPr>
            <a:xfrm>
              <a:off x="2790855" y="3954500"/>
              <a:ext cx="644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CAD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4E22EA-C35D-4A8B-9EE3-2945CA97394D}"/>
                </a:ext>
              </a:extLst>
            </p:cNvPr>
            <p:cNvSpPr txBox="1"/>
            <p:nvPr/>
          </p:nvSpPr>
          <p:spPr>
            <a:xfrm>
              <a:off x="4600615" y="3902667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Heat Transfer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479A0-216B-4CC5-B594-A7BBB1F69C42}"/>
                </a:ext>
              </a:extLst>
            </p:cNvPr>
            <p:cNvSpPr txBox="1"/>
            <p:nvPr/>
          </p:nvSpPr>
          <p:spPr>
            <a:xfrm>
              <a:off x="9801650" y="3787466"/>
              <a:ext cx="1678450" cy="599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Thermal </a:t>
              </a:r>
            </a:p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Testing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67BC735-BDEA-4ABE-B8C7-A04D0608C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69"/>
            <a:stretch/>
          </p:blipFill>
          <p:spPr>
            <a:xfrm>
              <a:off x="9987582" y="2661189"/>
              <a:ext cx="1391768" cy="106059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A396F3-BEF1-4089-90AC-3946B0AFF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80"/>
            <a:stretch/>
          </p:blipFill>
          <p:spPr>
            <a:xfrm>
              <a:off x="4692842" y="2661189"/>
              <a:ext cx="2084882" cy="106059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11DEF0-38A0-4723-BDB0-32EB95F62C78}"/>
                </a:ext>
              </a:extLst>
            </p:cNvPr>
            <p:cNvSpPr txBox="1"/>
            <p:nvPr/>
          </p:nvSpPr>
          <p:spPr>
            <a:xfrm>
              <a:off x="7820947" y="3979207"/>
              <a:ext cx="593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CFD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1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126A008-0DBD-48B7-902F-B91F8152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9" y="1870363"/>
            <a:ext cx="4977419" cy="220287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113518B-EE08-4057-AE77-3DBC5B70CBE3}"/>
              </a:ext>
            </a:extLst>
          </p:cNvPr>
          <p:cNvGrpSpPr/>
          <p:nvPr/>
        </p:nvGrpSpPr>
        <p:grpSpPr>
          <a:xfrm>
            <a:off x="3103418" y="1870363"/>
            <a:ext cx="4977419" cy="2192976"/>
            <a:chOff x="1392128" y="1856506"/>
            <a:chExt cx="7406873" cy="20363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3FF13-6BB2-4AC9-84CD-42F6DECE1132}"/>
                </a:ext>
              </a:extLst>
            </p:cNvPr>
            <p:cNvSpPr/>
            <p:nvPr/>
          </p:nvSpPr>
          <p:spPr>
            <a:xfrm>
              <a:off x="1392128" y="1856506"/>
              <a:ext cx="7406873" cy="20363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271725-922A-4651-B1C0-1F1140C88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241" y="3142436"/>
              <a:ext cx="1360714" cy="6365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B53AC2-2D4B-46FD-8A53-77FC7CC2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2243" y="2314970"/>
              <a:ext cx="1360714" cy="58732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12ACFE-1EED-4F4B-B8BB-7C506D1D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6204" y="2366008"/>
              <a:ext cx="1360714" cy="5102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A4A602-788A-441D-8922-A243D13AE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8579" t="14706" r="1563" b="25723"/>
            <a:stretch/>
          </p:blipFill>
          <p:spPr>
            <a:xfrm>
              <a:off x="3545378" y="3249853"/>
              <a:ext cx="1911595" cy="45501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6651E0B-769A-4FBE-ABED-C3A0F6FB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3501" y="3036038"/>
              <a:ext cx="1360714" cy="668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722C2B-D48C-4B4F-8976-E41EF2E7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340" y="2391336"/>
              <a:ext cx="1360714" cy="45960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C3B0BD7-D524-4511-B63B-39A431779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6911"/>
            <a:stretch/>
          </p:blipFill>
          <p:spPr>
            <a:xfrm>
              <a:off x="3545379" y="2168559"/>
              <a:ext cx="1360714" cy="88014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4F70B0-1DF2-41EF-BDDC-9E540327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2241" y="2366008"/>
              <a:ext cx="1360714" cy="5873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2283FC-152E-4E8F-90D0-E0B392811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6911"/>
            <a:stretch/>
          </p:blipFill>
          <p:spPr>
            <a:xfrm>
              <a:off x="3545378" y="2219597"/>
              <a:ext cx="1360714" cy="880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8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F2B04E6-355D-4432-95D6-B101381B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4" y="318294"/>
            <a:ext cx="3822845" cy="3078049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BEC2AF1-B1F6-43E0-8F1E-027E23B9040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2" y="600004"/>
            <a:ext cx="3967595" cy="3639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E7958-9BE6-4C49-8D6D-965EF24A3B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41828" y="3661628"/>
            <a:ext cx="4158360" cy="28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4DF84-DBF1-4D2E-BB80-6408FFB3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123" y="44344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97D13-7E15-4752-8998-6A75C504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790700"/>
            <a:ext cx="2857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65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Ganatra</dc:creator>
  <cp:lastModifiedBy>Yash Ganatra</cp:lastModifiedBy>
  <cp:revision>55</cp:revision>
  <dcterms:created xsi:type="dcterms:W3CDTF">2018-07-02T16:36:18Z</dcterms:created>
  <dcterms:modified xsi:type="dcterms:W3CDTF">2018-07-02T20:17:41Z</dcterms:modified>
</cp:coreProperties>
</file>