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0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9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7FFE-2CC5-4D00-8FD1-DA7FDDD38125}" type="datetimeFigureOut">
              <a:rPr lang="en-IN" smtClean="0"/>
              <a:t>25-10-2013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0B41-AF6F-4F42-86D5-E755BA0B3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8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2831"/>
            <a:ext cx="7772400" cy="1470025"/>
          </a:xfrm>
        </p:spPr>
        <p:txBody>
          <a:bodyPr/>
          <a:lstStyle/>
          <a:p>
            <a:r>
              <a:rPr lang="en-IN" dirty="0" smtClean="0"/>
              <a:t>FINITE ELEMENT ANALYSIS OF SPUR GEAR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672" y="4869160"/>
            <a:ext cx="6400800" cy="1752600"/>
          </a:xfrm>
        </p:spPr>
        <p:txBody>
          <a:bodyPr/>
          <a:lstStyle/>
          <a:p>
            <a:pPr algn="r"/>
            <a:r>
              <a:rPr lang="en-IN" dirty="0" err="1" smtClean="0"/>
              <a:t>Anish</a:t>
            </a:r>
            <a:r>
              <a:rPr lang="en-IN" dirty="0" smtClean="0"/>
              <a:t> </a:t>
            </a:r>
            <a:r>
              <a:rPr lang="en-IN" dirty="0" err="1" smtClean="0"/>
              <a:t>Ambhaikar</a:t>
            </a:r>
            <a:r>
              <a:rPr lang="en-IN" dirty="0" smtClean="0"/>
              <a:t> (10BME1017)</a:t>
            </a:r>
          </a:p>
          <a:p>
            <a:pPr algn="r"/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Ganatra</a:t>
            </a:r>
            <a:r>
              <a:rPr lang="en-IN" dirty="0" smtClean="0"/>
              <a:t> (10BME1043)</a:t>
            </a:r>
          </a:p>
          <a:p>
            <a:pPr algn="r"/>
            <a:r>
              <a:rPr lang="en-IN" dirty="0" err="1" smtClean="0"/>
              <a:t>Vivek</a:t>
            </a:r>
            <a:r>
              <a:rPr lang="en-IN" dirty="0" smtClean="0"/>
              <a:t> </a:t>
            </a:r>
            <a:r>
              <a:rPr lang="en-IN" dirty="0" err="1" smtClean="0"/>
              <a:t>Varia</a:t>
            </a:r>
            <a:r>
              <a:rPr lang="en-IN" dirty="0" smtClean="0"/>
              <a:t> (10BME1109)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do Finite Element analysis of a pair of spur gears in mesh.</a:t>
            </a:r>
          </a:p>
          <a:p>
            <a:r>
              <a:rPr lang="en-IN" dirty="0" smtClean="0"/>
              <a:t>To validate the results with that obtained from Lewis Bending theory.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3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39094"/>
            <a:ext cx="5524500" cy="4448175"/>
          </a:xfrm>
        </p:spPr>
      </p:pic>
    </p:spTree>
    <p:extLst>
      <p:ext uri="{BB962C8B-B14F-4D97-AF65-F5344CB8AC3E}">
        <p14:creationId xmlns:p14="http://schemas.microsoft.com/office/powerpoint/2010/main" val="97797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IN" dirty="0" smtClean="0"/>
              <a:t>Meshing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39094"/>
            <a:ext cx="5524500" cy="4448175"/>
          </a:xfrm>
        </p:spPr>
      </p:pic>
    </p:spTree>
    <p:extLst>
      <p:ext uri="{BB962C8B-B14F-4D97-AF65-F5344CB8AC3E}">
        <p14:creationId xmlns:p14="http://schemas.microsoft.com/office/powerpoint/2010/main" val="397078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39094"/>
            <a:ext cx="5524500" cy="4448175"/>
          </a:xfrm>
        </p:spPr>
      </p:pic>
    </p:spTree>
    <p:extLst>
      <p:ext uri="{BB962C8B-B14F-4D97-AF65-F5344CB8AC3E}">
        <p14:creationId xmlns:p14="http://schemas.microsoft.com/office/powerpoint/2010/main" val="17854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39094"/>
            <a:ext cx="5524500" cy="4448175"/>
          </a:xfrm>
        </p:spPr>
      </p:pic>
    </p:spTree>
    <p:extLst>
      <p:ext uri="{BB962C8B-B14F-4D97-AF65-F5344CB8AC3E}">
        <p14:creationId xmlns:p14="http://schemas.microsoft.com/office/powerpoint/2010/main" val="386804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Misses Stress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39094"/>
            <a:ext cx="5524500" cy="4448175"/>
          </a:xfrm>
        </p:spPr>
      </p:pic>
    </p:spTree>
    <p:extLst>
      <p:ext uri="{BB962C8B-B14F-4D97-AF65-F5344CB8AC3E}">
        <p14:creationId xmlns:p14="http://schemas.microsoft.com/office/powerpoint/2010/main" val="3040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FINITE ELEMENT ANALYSIS OF SPUR GEAR</vt:lpstr>
      <vt:lpstr>Objective</vt:lpstr>
      <vt:lpstr>Design</vt:lpstr>
      <vt:lpstr>Meshing</vt:lpstr>
      <vt:lpstr>Constraints</vt:lpstr>
      <vt:lpstr>Constraints</vt:lpstr>
      <vt:lpstr>Von Misses Stress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 OF SPUR GEAR</dc:title>
  <dc:creator>Anish</dc:creator>
  <cp:lastModifiedBy>dell</cp:lastModifiedBy>
  <cp:revision>4</cp:revision>
  <dcterms:created xsi:type="dcterms:W3CDTF">2013-10-24T18:49:14Z</dcterms:created>
  <dcterms:modified xsi:type="dcterms:W3CDTF">2013-10-25T02:53:17Z</dcterms:modified>
</cp:coreProperties>
</file>