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5cc802d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5cc802d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f5cc802d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f5cc802d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f5cc802d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f5cc802d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5cc802d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5cc802d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5cc802d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5cc802d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f5cc802d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f5cc802d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15.jpg"/><Relationship Id="rId6" Type="http://schemas.openxmlformats.org/officeDocument/2006/relationships/image" Target="../media/image13.jp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7.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FACE  RECOGNITION</a:t>
            </a:r>
            <a:endParaRPr/>
          </a:p>
        </p:txBody>
      </p:sp>
      <p:sp>
        <p:nvSpPr>
          <p:cNvPr id="86" name="Google Shape;86;p13"/>
          <p:cNvSpPr txBox="1"/>
          <p:nvPr>
            <p:ph idx="1" type="subTitle"/>
          </p:nvPr>
        </p:nvSpPr>
        <p:spPr>
          <a:xfrm>
            <a:off x="598100" y="2715929"/>
            <a:ext cx="8222100" cy="44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ATTENDANCE  SYSTEM</a:t>
            </a:r>
            <a:endParaRPr/>
          </a:p>
        </p:txBody>
      </p:sp>
      <p:sp>
        <p:nvSpPr>
          <p:cNvPr id="87" name="Google Shape;87;p13"/>
          <p:cNvSpPr txBox="1"/>
          <p:nvPr/>
        </p:nvSpPr>
        <p:spPr>
          <a:xfrm>
            <a:off x="5857900" y="3643300"/>
            <a:ext cx="289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1C232"/>
                </a:solidFill>
                <a:latin typeface="Roboto"/>
                <a:ea typeface="Roboto"/>
                <a:cs typeface="Roboto"/>
                <a:sym typeface="Roboto"/>
              </a:rPr>
              <a:t>PRESENTATION BY:</a:t>
            </a:r>
            <a:endParaRPr sz="1600">
              <a:solidFill>
                <a:srgbClr val="F1C232"/>
              </a:solidFill>
              <a:latin typeface="Roboto"/>
              <a:ea typeface="Roboto"/>
              <a:cs typeface="Roboto"/>
              <a:sym typeface="Roboto"/>
            </a:endParaRPr>
          </a:p>
          <a:p>
            <a:pPr indent="0" lvl="0" marL="0" rtl="0" algn="l">
              <a:spcBef>
                <a:spcPts val="0"/>
              </a:spcBef>
              <a:spcAft>
                <a:spcPts val="0"/>
              </a:spcAft>
              <a:buNone/>
            </a:pPr>
            <a:r>
              <a:rPr lang="en" sz="1600">
                <a:solidFill>
                  <a:srgbClr val="F1C232"/>
                </a:solidFill>
                <a:latin typeface="Roboto"/>
                <a:ea typeface="Roboto"/>
                <a:cs typeface="Roboto"/>
                <a:sym typeface="Roboto"/>
              </a:rPr>
              <a:t>YASH GARG</a:t>
            </a:r>
            <a:br>
              <a:rPr lang="en" sz="1600">
                <a:solidFill>
                  <a:srgbClr val="F1C232"/>
                </a:solidFill>
                <a:latin typeface="Roboto"/>
                <a:ea typeface="Roboto"/>
                <a:cs typeface="Roboto"/>
                <a:sym typeface="Roboto"/>
              </a:rPr>
            </a:br>
            <a:r>
              <a:rPr lang="en" sz="1600">
                <a:solidFill>
                  <a:srgbClr val="F1C232"/>
                </a:solidFill>
                <a:latin typeface="Roboto"/>
                <a:ea typeface="Roboto"/>
                <a:cs typeface="Roboto"/>
                <a:sym typeface="Roboto"/>
              </a:rPr>
              <a:t>yg852062@student.nitw.ac.in</a:t>
            </a:r>
            <a:endParaRPr sz="1600">
              <a:solidFill>
                <a:srgbClr val="F1C232"/>
              </a:solidFill>
              <a:latin typeface="Roboto"/>
              <a:ea typeface="Roboto"/>
              <a:cs typeface="Roboto"/>
              <a:sym typeface="Roboto"/>
            </a:endParaRPr>
          </a:p>
        </p:txBody>
      </p:sp>
      <p:sp>
        <p:nvSpPr>
          <p:cNvPr id="88" name="Google Shape;88;p13"/>
          <p:cNvSpPr txBox="1"/>
          <p:nvPr/>
        </p:nvSpPr>
        <p:spPr>
          <a:xfrm>
            <a:off x="598100" y="3163525"/>
            <a:ext cx="295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Engage 2022</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4" name="Google Shape;94;p14"/>
          <p:cNvSpPr txBox="1"/>
          <p:nvPr>
            <p:ph idx="1" type="subTitle"/>
          </p:nvPr>
        </p:nvSpPr>
        <p:spPr>
          <a:xfrm>
            <a:off x="265500" y="3367775"/>
            <a:ext cx="2622900" cy="1724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2) </a:t>
            </a:r>
            <a:r>
              <a:rPr lang="en" sz="1700"/>
              <a:t>delete the photo.txt file from clicked_photo folder</a:t>
            </a:r>
            <a:br>
              <a:rPr lang="en" sz="1700"/>
            </a:br>
            <a:r>
              <a:rPr lang="en" sz="1700"/>
              <a:t>And encode photo.txt file from face_encoding folder</a:t>
            </a:r>
            <a:endParaRPr sz="1700"/>
          </a:p>
        </p:txBody>
      </p:sp>
      <p:sp>
        <p:nvSpPr>
          <p:cNvPr id="95" name="Google Shape;95;p14"/>
          <p:cNvSpPr txBox="1"/>
          <p:nvPr>
            <p:ph idx="2" type="body"/>
          </p:nvPr>
        </p:nvSpPr>
        <p:spPr>
          <a:xfrm>
            <a:off x="6133375" y="714375"/>
            <a:ext cx="2622900" cy="7653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Download the zip file from github</a:t>
            </a:r>
            <a:endParaRPr sz="1500"/>
          </a:p>
        </p:txBody>
      </p:sp>
      <p:pic>
        <p:nvPicPr>
          <p:cNvPr id="96" name="Google Shape;96;p14"/>
          <p:cNvPicPr preferRelativeResize="0"/>
          <p:nvPr/>
        </p:nvPicPr>
        <p:blipFill>
          <a:blip r:embed="rId3">
            <a:alphaModFix/>
          </a:blip>
          <a:stretch>
            <a:fillRect/>
          </a:stretch>
        </p:blipFill>
        <p:spPr>
          <a:xfrm>
            <a:off x="0" y="0"/>
            <a:ext cx="5827248" cy="3277851"/>
          </a:xfrm>
          <a:prstGeom prst="rect">
            <a:avLst/>
          </a:prstGeom>
          <a:noFill/>
          <a:ln>
            <a:noFill/>
          </a:ln>
        </p:spPr>
      </p:pic>
      <p:pic>
        <p:nvPicPr>
          <p:cNvPr id="97" name="Google Shape;97;p14"/>
          <p:cNvPicPr preferRelativeResize="0"/>
          <p:nvPr/>
        </p:nvPicPr>
        <p:blipFill>
          <a:blip r:embed="rId4">
            <a:alphaModFix/>
          </a:blip>
          <a:stretch>
            <a:fillRect/>
          </a:stretch>
        </p:blipFill>
        <p:spPr>
          <a:xfrm>
            <a:off x="3265725" y="2663600"/>
            <a:ext cx="5878275" cy="247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5"/>
          <p:cNvSpPr txBox="1"/>
          <p:nvPr>
            <p:ph idx="1" type="body"/>
          </p:nvPr>
        </p:nvSpPr>
        <p:spPr>
          <a:xfrm>
            <a:off x="97400" y="3837200"/>
            <a:ext cx="6699300" cy="1041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rgbClr val="FF9900"/>
                </a:solidFill>
              </a:rPr>
              <a:t>3) </a:t>
            </a:r>
            <a:r>
              <a:rPr lang="en">
                <a:solidFill>
                  <a:srgbClr val="FF9900"/>
                </a:solidFill>
              </a:rPr>
              <a:t>For installing the required packages from requirement.txt first save the requirement.txt file into venv\Scripts folder which we get after opening of our project in pycharm.</a:t>
            </a:r>
            <a:endParaRPr>
              <a:solidFill>
                <a:srgbClr val="FF9900"/>
              </a:solidFill>
            </a:endParaRPr>
          </a:p>
          <a:p>
            <a:pPr indent="0" lvl="0" marL="0" rtl="0" algn="l">
              <a:spcBef>
                <a:spcPts val="1200"/>
              </a:spcBef>
              <a:spcAft>
                <a:spcPts val="1200"/>
              </a:spcAft>
              <a:buNone/>
            </a:pPr>
            <a:r>
              <a:rPr lang="en">
                <a:solidFill>
                  <a:srgbClr val="FF9900"/>
                </a:solidFill>
              </a:rPr>
              <a:t>4) First activate the environment by running the file ‘activate’ in cmd then run ‘pip install -r requirement.txt’ to install the required packages.</a:t>
            </a:r>
            <a:endParaRPr/>
          </a:p>
        </p:txBody>
      </p:sp>
      <p:pic>
        <p:nvPicPr>
          <p:cNvPr id="104" name="Google Shape;104;p15"/>
          <p:cNvPicPr preferRelativeResize="0"/>
          <p:nvPr/>
        </p:nvPicPr>
        <p:blipFill rotWithShape="1">
          <a:blip r:embed="rId3">
            <a:alphaModFix/>
          </a:blip>
          <a:srcRect b="15626" l="0" r="12724" t="0"/>
          <a:stretch/>
        </p:blipFill>
        <p:spPr>
          <a:xfrm>
            <a:off x="0" y="0"/>
            <a:ext cx="7225402" cy="3745375"/>
          </a:xfrm>
          <a:prstGeom prst="rect">
            <a:avLst/>
          </a:prstGeom>
          <a:noFill/>
          <a:ln>
            <a:noFill/>
          </a:ln>
        </p:spPr>
      </p:pic>
      <p:pic>
        <p:nvPicPr>
          <p:cNvPr id="105" name="Google Shape;105;p15"/>
          <p:cNvPicPr preferRelativeResize="0"/>
          <p:nvPr/>
        </p:nvPicPr>
        <p:blipFill rotWithShape="1">
          <a:blip r:embed="rId4">
            <a:alphaModFix/>
          </a:blip>
          <a:srcRect b="22702" l="0" r="0" t="0"/>
          <a:stretch/>
        </p:blipFill>
        <p:spPr>
          <a:xfrm>
            <a:off x="5097450" y="530688"/>
            <a:ext cx="4117973" cy="268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34875" y="3822825"/>
            <a:ext cx="2673600" cy="42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1600"/>
              <a:t>‘We can change the password from line 378 in smart_attendance.py file’</a:t>
            </a:r>
            <a:endParaRPr sz="1600"/>
          </a:p>
        </p:txBody>
      </p:sp>
      <p:sp>
        <p:nvSpPr>
          <p:cNvPr id="111" name="Google Shape;111;p16"/>
          <p:cNvSpPr txBox="1"/>
          <p:nvPr>
            <p:ph idx="1" type="subTitle"/>
          </p:nvPr>
        </p:nvSpPr>
        <p:spPr>
          <a:xfrm>
            <a:off x="173650" y="534026"/>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12" name="Google Shape;112;p16"/>
          <p:cNvSpPr txBox="1"/>
          <p:nvPr>
            <p:ph idx="2" type="body"/>
          </p:nvPr>
        </p:nvSpPr>
        <p:spPr>
          <a:xfrm>
            <a:off x="173650" y="2527475"/>
            <a:ext cx="8705100" cy="5712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1200"/>
              </a:spcAft>
              <a:buNone/>
            </a:pPr>
            <a:r>
              <a:rPr lang="en">
                <a:solidFill>
                  <a:srgbClr val="000000"/>
                </a:solidFill>
              </a:rPr>
              <a:t>5) After running the python file showed window will open.</a:t>
            </a:r>
            <a:br>
              <a:rPr lang="en">
                <a:solidFill>
                  <a:srgbClr val="000000"/>
                </a:solidFill>
              </a:rPr>
            </a:br>
            <a:r>
              <a:rPr lang="en">
                <a:solidFill>
                  <a:srgbClr val="000000"/>
                </a:solidFill>
              </a:rPr>
              <a:t>     First generate the database (using password - ‘yash123’)   for storing the student data and </a:t>
            </a:r>
            <a:r>
              <a:rPr lang="en">
                <a:solidFill>
                  <a:srgbClr val="000000"/>
                </a:solidFill>
              </a:rPr>
              <a:t>attendance</a:t>
            </a:r>
            <a:r>
              <a:rPr lang="en">
                <a:solidFill>
                  <a:srgbClr val="000000"/>
                </a:solidFill>
              </a:rPr>
              <a:t> report.</a:t>
            </a:r>
            <a:endParaRPr>
              <a:solidFill>
                <a:srgbClr val="000000"/>
              </a:solidFill>
            </a:endParaRPr>
          </a:p>
        </p:txBody>
      </p:sp>
      <p:pic>
        <p:nvPicPr>
          <p:cNvPr id="113" name="Google Shape;113;p16"/>
          <p:cNvPicPr preferRelativeResize="0"/>
          <p:nvPr/>
        </p:nvPicPr>
        <p:blipFill rotWithShape="1">
          <a:blip r:embed="rId3">
            <a:alphaModFix/>
          </a:blip>
          <a:srcRect b="12800" l="0" r="0" t="0"/>
          <a:stretch/>
        </p:blipFill>
        <p:spPr>
          <a:xfrm>
            <a:off x="173650" y="94110"/>
            <a:ext cx="4326902" cy="2344966"/>
          </a:xfrm>
          <a:prstGeom prst="rect">
            <a:avLst/>
          </a:prstGeom>
          <a:noFill/>
          <a:ln>
            <a:noFill/>
          </a:ln>
        </p:spPr>
      </p:pic>
      <p:pic>
        <p:nvPicPr>
          <p:cNvPr id="114" name="Google Shape;114;p16"/>
          <p:cNvPicPr preferRelativeResize="0"/>
          <p:nvPr/>
        </p:nvPicPr>
        <p:blipFill rotWithShape="1">
          <a:blip r:embed="rId4">
            <a:alphaModFix/>
          </a:blip>
          <a:srcRect b="17931" l="0" r="5553" t="0"/>
          <a:stretch/>
        </p:blipFill>
        <p:spPr>
          <a:xfrm>
            <a:off x="4643450" y="94100"/>
            <a:ext cx="4326926" cy="2344974"/>
          </a:xfrm>
          <a:prstGeom prst="rect">
            <a:avLst/>
          </a:prstGeom>
          <a:noFill/>
          <a:ln>
            <a:noFill/>
          </a:ln>
        </p:spPr>
      </p:pic>
      <p:pic>
        <p:nvPicPr>
          <p:cNvPr id="115" name="Google Shape;115;p16"/>
          <p:cNvPicPr preferRelativeResize="0"/>
          <p:nvPr/>
        </p:nvPicPr>
        <p:blipFill>
          <a:blip r:embed="rId5">
            <a:alphaModFix/>
          </a:blip>
          <a:stretch>
            <a:fillRect/>
          </a:stretch>
        </p:blipFill>
        <p:spPr>
          <a:xfrm>
            <a:off x="3163537" y="3011763"/>
            <a:ext cx="2816925" cy="2044825"/>
          </a:xfrm>
          <a:prstGeom prst="rect">
            <a:avLst/>
          </a:prstGeom>
          <a:noFill/>
          <a:ln>
            <a:noFill/>
          </a:ln>
        </p:spPr>
      </p:pic>
      <p:sp>
        <p:nvSpPr>
          <p:cNvPr id="116" name="Google Shape;116;p16"/>
          <p:cNvSpPr txBox="1"/>
          <p:nvPr/>
        </p:nvSpPr>
        <p:spPr>
          <a:xfrm>
            <a:off x="6235500" y="3337150"/>
            <a:ext cx="24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oboto"/>
                <a:ea typeface="Roboto"/>
                <a:cs typeface="Roboto"/>
                <a:sym typeface="Roboto"/>
              </a:rPr>
              <a:t>Here I added the feature of password so that only authority has the access to create the database.</a:t>
            </a:r>
            <a:endParaRPr>
              <a:solidFill>
                <a:srgbClr val="FF99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1675" y="2571750"/>
            <a:ext cx="2571600" cy="2449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600"/>
              <a:t>6) Now enroll the student face and data using ‘Start Student Enrollment’ button.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Now we can enter the students detail.</a:t>
            </a:r>
            <a:br>
              <a:rPr lang="en" sz="1600"/>
            </a:br>
            <a:r>
              <a:rPr lang="en" sz="1600"/>
              <a:t>Here I added the feature we can move from one filling box to another using ‘up’ and ‘down’ arrow key. </a:t>
            </a:r>
            <a:endParaRPr sz="1600"/>
          </a:p>
        </p:txBody>
      </p:sp>
      <p:pic>
        <p:nvPicPr>
          <p:cNvPr id="122" name="Google Shape;122;p17"/>
          <p:cNvPicPr preferRelativeResize="0"/>
          <p:nvPr/>
        </p:nvPicPr>
        <p:blipFill>
          <a:blip r:embed="rId3">
            <a:alphaModFix/>
          </a:blip>
          <a:stretch>
            <a:fillRect/>
          </a:stretch>
        </p:blipFill>
        <p:spPr>
          <a:xfrm>
            <a:off x="152400" y="152400"/>
            <a:ext cx="4028952" cy="2266275"/>
          </a:xfrm>
          <a:prstGeom prst="rect">
            <a:avLst/>
          </a:prstGeom>
          <a:noFill/>
          <a:ln>
            <a:noFill/>
          </a:ln>
        </p:spPr>
      </p:pic>
      <p:pic>
        <p:nvPicPr>
          <p:cNvPr id="123" name="Google Shape;123;p17"/>
          <p:cNvPicPr preferRelativeResize="0"/>
          <p:nvPr/>
        </p:nvPicPr>
        <p:blipFill>
          <a:blip r:embed="rId4">
            <a:alphaModFix/>
          </a:blip>
          <a:stretch>
            <a:fillRect/>
          </a:stretch>
        </p:blipFill>
        <p:spPr>
          <a:xfrm>
            <a:off x="4962650" y="152400"/>
            <a:ext cx="4028952" cy="2266294"/>
          </a:xfrm>
          <a:prstGeom prst="rect">
            <a:avLst/>
          </a:prstGeom>
          <a:noFill/>
          <a:ln>
            <a:noFill/>
          </a:ln>
        </p:spPr>
      </p:pic>
      <p:pic>
        <p:nvPicPr>
          <p:cNvPr id="124" name="Google Shape;124;p17"/>
          <p:cNvPicPr preferRelativeResize="0"/>
          <p:nvPr/>
        </p:nvPicPr>
        <p:blipFill>
          <a:blip r:embed="rId5">
            <a:alphaModFix/>
          </a:blip>
          <a:stretch>
            <a:fillRect/>
          </a:stretch>
        </p:blipFill>
        <p:spPr>
          <a:xfrm>
            <a:off x="2715875" y="2499650"/>
            <a:ext cx="4028952" cy="2266280"/>
          </a:xfrm>
          <a:prstGeom prst="rect">
            <a:avLst/>
          </a:prstGeom>
          <a:noFill/>
          <a:ln>
            <a:noFill/>
          </a:ln>
        </p:spPr>
      </p:pic>
      <p:sp>
        <p:nvSpPr>
          <p:cNvPr id="125" name="Google Shape;125;p17"/>
          <p:cNvSpPr txBox="1"/>
          <p:nvPr/>
        </p:nvSpPr>
        <p:spPr>
          <a:xfrm>
            <a:off x="6970275" y="3000375"/>
            <a:ext cx="210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7) After clicking the ‘Save’ button click ‘Capture’ to save the image.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2186400"/>
            <a:ext cx="85206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8) After enrollment of every student data, we can start the </a:t>
            </a:r>
            <a:r>
              <a:rPr lang="en" sz="1600"/>
              <a:t>attendance</a:t>
            </a:r>
            <a:r>
              <a:rPr lang="en" sz="1600"/>
              <a:t>.</a:t>
            </a:r>
            <a:br>
              <a:rPr lang="en" sz="1600"/>
            </a:br>
            <a:r>
              <a:rPr lang="en" sz="1600"/>
              <a:t>    Click ‘Start Face Attendance’. As we can see in the last photo it showing the name (one time only) on the video. Now we can see the student logging time in the database table ‘present_student_table’.</a:t>
            </a:r>
            <a:endParaRPr sz="1600"/>
          </a:p>
        </p:txBody>
      </p:sp>
      <p:pic>
        <p:nvPicPr>
          <p:cNvPr id="131" name="Google Shape;131;p18"/>
          <p:cNvPicPr preferRelativeResize="0"/>
          <p:nvPr/>
        </p:nvPicPr>
        <p:blipFill>
          <a:blip r:embed="rId3">
            <a:alphaModFix/>
          </a:blip>
          <a:stretch>
            <a:fillRect/>
          </a:stretch>
        </p:blipFill>
        <p:spPr>
          <a:xfrm>
            <a:off x="311700" y="152400"/>
            <a:ext cx="1897718" cy="2034000"/>
          </a:xfrm>
          <a:prstGeom prst="rect">
            <a:avLst/>
          </a:prstGeom>
          <a:noFill/>
          <a:ln>
            <a:noFill/>
          </a:ln>
        </p:spPr>
      </p:pic>
      <p:pic>
        <p:nvPicPr>
          <p:cNvPr id="132" name="Google Shape;132;p18"/>
          <p:cNvPicPr preferRelativeResize="0"/>
          <p:nvPr/>
        </p:nvPicPr>
        <p:blipFill>
          <a:blip r:embed="rId4">
            <a:alphaModFix/>
          </a:blip>
          <a:stretch>
            <a:fillRect/>
          </a:stretch>
        </p:blipFill>
        <p:spPr>
          <a:xfrm>
            <a:off x="311693" y="2946600"/>
            <a:ext cx="3615998" cy="2033999"/>
          </a:xfrm>
          <a:prstGeom prst="rect">
            <a:avLst/>
          </a:prstGeom>
          <a:noFill/>
          <a:ln>
            <a:noFill/>
          </a:ln>
        </p:spPr>
      </p:pic>
      <p:pic>
        <p:nvPicPr>
          <p:cNvPr id="133" name="Google Shape;133;p18"/>
          <p:cNvPicPr preferRelativeResize="0"/>
          <p:nvPr/>
        </p:nvPicPr>
        <p:blipFill>
          <a:blip r:embed="rId5">
            <a:alphaModFix/>
          </a:blip>
          <a:stretch>
            <a:fillRect/>
          </a:stretch>
        </p:blipFill>
        <p:spPr>
          <a:xfrm>
            <a:off x="5010150" y="3017550"/>
            <a:ext cx="3447501" cy="1892100"/>
          </a:xfrm>
          <a:prstGeom prst="rect">
            <a:avLst/>
          </a:prstGeom>
          <a:noFill/>
          <a:ln>
            <a:noFill/>
          </a:ln>
        </p:spPr>
      </p:pic>
      <p:sp>
        <p:nvSpPr>
          <p:cNvPr id="134" name="Google Shape;134;p18"/>
          <p:cNvSpPr txBox="1"/>
          <p:nvPr/>
        </p:nvSpPr>
        <p:spPr>
          <a:xfrm>
            <a:off x="2244025" y="408975"/>
            <a:ext cx="189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Now I can verify photo enrollment in ‘clicked_photo’ and ‘face_encoding’ folder</a:t>
            </a:r>
            <a:endParaRPr>
              <a:latin typeface="Roboto"/>
              <a:ea typeface="Roboto"/>
              <a:cs typeface="Roboto"/>
              <a:sym typeface="Roboto"/>
            </a:endParaRPr>
          </a:p>
        </p:txBody>
      </p:sp>
      <p:pic>
        <p:nvPicPr>
          <p:cNvPr id="135" name="Google Shape;135;p18"/>
          <p:cNvPicPr preferRelativeResize="0"/>
          <p:nvPr/>
        </p:nvPicPr>
        <p:blipFill>
          <a:blip r:embed="rId6">
            <a:alphaModFix/>
          </a:blip>
          <a:stretch>
            <a:fillRect/>
          </a:stretch>
        </p:blipFill>
        <p:spPr>
          <a:xfrm>
            <a:off x="4080575" y="1043000"/>
            <a:ext cx="4930725" cy="1262100"/>
          </a:xfrm>
          <a:prstGeom prst="rect">
            <a:avLst/>
          </a:prstGeom>
          <a:noFill/>
          <a:ln>
            <a:noFill/>
          </a:ln>
        </p:spPr>
      </p:pic>
      <p:pic>
        <p:nvPicPr>
          <p:cNvPr id="136" name="Google Shape;136;p18"/>
          <p:cNvPicPr preferRelativeResize="0"/>
          <p:nvPr/>
        </p:nvPicPr>
        <p:blipFill>
          <a:blip r:embed="rId7">
            <a:alphaModFix/>
          </a:blip>
          <a:stretch>
            <a:fillRect/>
          </a:stretch>
        </p:blipFill>
        <p:spPr>
          <a:xfrm>
            <a:off x="4080575" y="0"/>
            <a:ext cx="4930726" cy="99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1650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 added one more feature of sending the database to any person by mail</a:t>
            </a:r>
            <a:endParaRPr sz="2000"/>
          </a:p>
        </p:txBody>
      </p:sp>
      <p:sp>
        <p:nvSpPr>
          <p:cNvPr id="142" name="Google Shape;142;p19"/>
          <p:cNvSpPr txBox="1"/>
          <p:nvPr>
            <p:ph idx="1" type="body"/>
          </p:nvPr>
        </p:nvSpPr>
        <p:spPr>
          <a:xfrm>
            <a:off x="311700" y="673550"/>
            <a:ext cx="8418600" cy="55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500"/>
              <a:t>For now the mail is send by id - ‘ygarg042005@gmail.com’ we can change it from line 57, 79 from ‘smart_attendance.py’.</a:t>
            </a:r>
            <a:endParaRPr sz="1500"/>
          </a:p>
        </p:txBody>
      </p:sp>
      <p:pic>
        <p:nvPicPr>
          <p:cNvPr id="143" name="Google Shape;143;p19"/>
          <p:cNvPicPr preferRelativeResize="0"/>
          <p:nvPr/>
        </p:nvPicPr>
        <p:blipFill>
          <a:blip r:embed="rId3">
            <a:alphaModFix/>
          </a:blip>
          <a:stretch>
            <a:fillRect/>
          </a:stretch>
        </p:blipFill>
        <p:spPr>
          <a:xfrm>
            <a:off x="311700" y="1229875"/>
            <a:ext cx="3510398" cy="1974599"/>
          </a:xfrm>
          <a:prstGeom prst="rect">
            <a:avLst/>
          </a:prstGeom>
          <a:noFill/>
          <a:ln>
            <a:noFill/>
          </a:ln>
        </p:spPr>
      </p:pic>
      <p:pic>
        <p:nvPicPr>
          <p:cNvPr id="144" name="Google Shape;144;p19"/>
          <p:cNvPicPr preferRelativeResize="0"/>
          <p:nvPr/>
        </p:nvPicPr>
        <p:blipFill>
          <a:blip r:embed="rId4">
            <a:alphaModFix/>
          </a:blip>
          <a:stretch>
            <a:fillRect/>
          </a:stretch>
        </p:blipFill>
        <p:spPr>
          <a:xfrm>
            <a:off x="5321900" y="1229875"/>
            <a:ext cx="3510398" cy="1974599"/>
          </a:xfrm>
          <a:prstGeom prst="rect">
            <a:avLst/>
          </a:prstGeom>
          <a:noFill/>
          <a:ln>
            <a:noFill/>
          </a:ln>
        </p:spPr>
      </p:pic>
      <p:pic>
        <p:nvPicPr>
          <p:cNvPr id="145" name="Google Shape;145;p19"/>
          <p:cNvPicPr preferRelativeResize="0"/>
          <p:nvPr/>
        </p:nvPicPr>
        <p:blipFill>
          <a:blip r:embed="rId5">
            <a:alphaModFix/>
          </a:blip>
          <a:stretch>
            <a:fillRect/>
          </a:stretch>
        </p:blipFill>
        <p:spPr>
          <a:xfrm>
            <a:off x="2633650" y="3102388"/>
            <a:ext cx="4019550" cy="178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