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1" r:id="rId3"/>
    <p:sldId id="290" r:id="rId4"/>
    <p:sldId id="282" r:id="rId5"/>
    <p:sldId id="267" r:id="rId6"/>
    <p:sldId id="258" r:id="rId7"/>
    <p:sldId id="262" r:id="rId8"/>
    <p:sldId id="292" r:id="rId9"/>
    <p:sldId id="265" r:id="rId10"/>
    <p:sldId id="281" r:id="rId11"/>
    <p:sldId id="272" r:id="rId12"/>
    <p:sldId id="287" r:id="rId13"/>
    <p:sldId id="273" r:id="rId14"/>
    <p:sldId id="288" r:id="rId15"/>
    <p:sldId id="279" r:id="rId16"/>
    <p:sldId id="285" r:id="rId17"/>
    <p:sldId id="286" r:id="rId18"/>
    <p:sldId id="274" r:id="rId19"/>
    <p:sldId id="289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0B5DEBF-A99A-46CB-950C-A540BF5032C8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0A51934-4142-4501-8C93-58510CA47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INNOVATION LAB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Smart Lock Using Face Recognition</a:t>
            </a:r>
          </a:p>
          <a:p>
            <a:pPr algn="ctr"/>
            <a:r>
              <a:rPr lang="en-US" dirty="0" smtClean="0"/>
              <a:t>YASH GARG</a:t>
            </a:r>
          </a:p>
          <a:p>
            <a:pPr algn="ctr"/>
            <a:r>
              <a:rPr lang="en-US" dirty="0" smtClean="0"/>
              <a:t>1801CS62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438400"/>
            <a:ext cx="1676400" cy="838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</a:t>
            </a:r>
          </a:p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2438400"/>
            <a:ext cx="1676400" cy="838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 </a:t>
            </a:r>
          </a:p>
          <a:p>
            <a:pPr algn="ctr"/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2438400"/>
            <a:ext cx="1676400" cy="838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</a:t>
            </a:r>
          </a:p>
          <a:p>
            <a:pPr algn="ctr"/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971800" y="274320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62600" y="274320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3810000"/>
            <a:ext cx="167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Features:-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4419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Distance between eyes</a:t>
            </a:r>
          </a:p>
          <a:p>
            <a:r>
              <a:rPr lang="en-US" dirty="0" smtClean="0"/>
              <a:t>Width of nose</a:t>
            </a:r>
          </a:p>
          <a:p>
            <a:r>
              <a:rPr lang="en-US" dirty="0" smtClean="0"/>
              <a:t>Depth of eye socket</a:t>
            </a:r>
          </a:p>
          <a:p>
            <a:r>
              <a:rPr lang="en-US" dirty="0" smtClean="0"/>
              <a:t>Cheekbones</a:t>
            </a:r>
          </a:p>
          <a:p>
            <a:r>
              <a:rPr lang="en-US" dirty="0" err="1" smtClean="0"/>
              <a:t>Jawline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after loading the initial image of all the faces that are </a:t>
            </a:r>
            <a:r>
              <a:rPr lang="en-US" dirty="0" err="1" smtClean="0"/>
              <a:t>authorised</a:t>
            </a:r>
            <a:r>
              <a:rPr lang="en-US" dirty="0" smtClean="0"/>
              <a:t> to unlock the door.</a:t>
            </a:r>
          </a:p>
          <a:p>
            <a:r>
              <a:rPr lang="en-US" dirty="0" smtClean="0"/>
              <a:t>Now we have to train our program to </a:t>
            </a:r>
            <a:r>
              <a:rPr lang="en-US" dirty="0" err="1" smtClean="0"/>
              <a:t>recognise</a:t>
            </a:r>
            <a:r>
              <a:rPr lang="en-US" dirty="0" smtClean="0"/>
              <a:t> those faces and for that we have to upload some images of these people. </a:t>
            </a:r>
          </a:p>
          <a:p>
            <a:r>
              <a:rPr lang="en-US" dirty="0" smtClean="0"/>
              <a:t>After training the program we can use our program to </a:t>
            </a:r>
            <a:r>
              <a:rPr lang="en-US" dirty="0" err="1" smtClean="0"/>
              <a:t>recognise</a:t>
            </a:r>
            <a:r>
              <a:rPr lang="en-US" dirty="0" smtClean="0"/>
              <a:t> that image.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phase:-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1676400" cy="838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</a:t>
            </a:r>
          </a:p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438400"/>
            <a:ext cx="1676400" cy="838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</a:t>
            </a:r>
          </a:p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343400"/>
            <a:ext cx="1676400" cy="838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</a:t>
            </a:r>
          </a:p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4343400"/>
            <a:ext cx="1676400" cy="838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</a:t>
            </a:r>
          </a:p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971800" y="27432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971800" y="46482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495800" y="37338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training the software we can upload another unknown image of any person to check if our program </a:t>
            </a:r>
            <a:r>
              <a:rPr lang="en-US" dirty="0" err="1" smtClean="0"/>
              <a:t>recognise</a:t>
            </a:r>
            <a:r>
              <a:rPr lang="en-US" dirty="0" smtClean="0"/>
              <a:t> that image.</a:t>
            </a:r>
          </a:p>
          <a:p>
            <a:r>
              <a:rPr lang="en-US" dirty="0" smtClean="0"/>
              <a:t>If this person is stored in our program then the program will make a box around the face with the “name” saved with that image.</a:t>
            </a:r>
          </a:p>
          <a:p>
            <a:r>
              <a:rPr lang="en-US" dirty="0" smtClean="0"/>
              <a:t>Otherwise the box will be created with text “unknown” on it.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phase:-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1676400" cy="838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</a:t>
            </a:r>
          </a:p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1905000"/>
            <a:ext cx="358140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2971800"/>
            <a:ext cx="358140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3810000"/>
            <a:ext cx="358140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known faces from disc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4648200"/>
            <a:ext cx="251460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Match?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2286000" y="213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rot="5400000">
            <a:off x="4762500" y="2667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rot="5400000">
            <a:off x="4876800" y="3619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rot="5400000">
            <a:off x="4876800" y="4457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33600" y="5638800"/>
            <a:ext cx="1676400" cy="838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YES-&gt;</a:t>
            </a:r>
          </a:p>
          <a:p>
            <a:pPr algn="ctr"/>
            <a:r>
              <a:rPr lang="en-US" dirty="0" smtClean="0"/>
              <a:t>Send signal to</a:t>
            </a:r>
          </a:p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86400" y="5638800"/>
            <a:ext cx="1676400" cy="838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NO-&gt;</a:t>
            </a:r>
          </a:p>
          <a:p>
            <a:pPr algn="ctr"/>
            <a:r>
              <a:rPr lang="en-US" dirty="0" smtClean="0"/>
              <a:t>Ignore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0" idx="2"/>
            <a:endCxn id="29" idx="0"/>
          </p:cNvCxnSpPr>
          <p:nvPr/>
        </p:nvCxnSpPr>
        <p:spPr>
          <a:xfrm rot="5400000">
            <a:off x="3752850" y="4324350"/>
            <a:ext cx="533400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30" idx="0"/>
          </p:cNvCxnSpPr>
          <p:nvPr/>
        </p:nvCxnSpPr>
        <p:spPr>
          <a:xfrm rot="16200000" flipH="1">
            <a:off x="5429250" y="4743450"/>
            <a:ext cx="533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0" idx="2"/>
            <a:endCxn id="4" idx="2"/>
          </p:cNvCxnSpPr>
          <p:nvPr/>
        </p:nvCxnSpPr>
        <p:spPr>
          <a:xfrm rot="5400000" flipH="1">
            <a:off x="1943100" y="2095500"/>
            <a:ext cx="3886200" cy="4876800"/>
          </a:xfrm>
          <a:prstGeom prst="bentConnector3">
            <a:avLst>
              <a:gd name="adj1" fmla="val -58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software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6172200"/>
            <a:ext cx="1584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Inserted image</a:t>
            </a:r>
          </a:p>
        </p:txBody>
      </p:sp>
      <p:pic>
        <p:nvPicPr>
          <p:cNvPr id="9" name="Content Placeholder 8" descr="yas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6423975" cy="38592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shot (15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14400"/>
            <a:ext cx="5490762" cy="4846638"/>
          </a:xfrm>
        </p:spPr>
      </p:pic>
      <p:sp>
        <p:nvSpPr>
          <p:cNvPr id="4" name="Rectangle 3"/>
          <p:cNvSpPr/>
          <p:nvPr/>
        </p:nvSpPr>
        <p:spPr>
          <a:xfrm>
            <a:off x="3429000" y="5943600"/>
            <a:ext cx="2352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Results = “Unknown”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shot (15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4400"/>
            <a:ext cx="6450239" cy="4846638"/>
          </a:xfrm>
        </p:spPr>
      </p:pic>
      <p:sp>
        <p:nvSpPr>
          <p:cNvPr id="4" name="Rectangle 3"/>
          <p:cNvSpPr/>
          <p:nvPr/>
        </p:nvSpPr>
        <p:spPr>
          <a:xfrm>
            <a:off x="3429000" y="5943600"/>
            <a:ext cx="2442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Results = “</a:t>
            </a:r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unlock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to connect this code with our esp8266 module.</a:t>
            </a:r>
          </a:p>
          <a:p>
            <a:r>
              <a:rPr lang="en-US" dirty="0" smtClean="0"/>
              <a:t>We will send a high signal to the </a:t>
            </a:r>
            <a:r>
              <a:rPr lang="en-US" dirty="0" err="1" smtClean="0"/>
              <a:t>wifi</a:t>
            </a:r>
            <a:r>
              <a:rPr lang="en-US" dirty="0" smtClean="0"/>
              <a:t> module whenever we have a </a:t>
            </a:r>
            <a:r>
              <a:rPr lang="en-US" dirty="0" err="1" smtClean="0"/>
              <a:t>recognised</a:t>
            </a:r>
            <a:r>
              <a:rPr lang="en-US" dirty="0" smtClean="0"/>
              <a:t> face</a:t>
            </a:r>
          </a:p>
          <a:p>
            <a:r>
              <a:rPr lang="en-US" dirty="0" smtClean="0"/>
              <a:t>Otherwise the signal is low and the lock will not open.</a:t>
            </a:r>
          </a:p>
          <a:p>
            <a:r>
              <a:rPr lang="en-US" dirty="0" smtClean="0"/>
              <a:t>LOGIC:-If the name variable is still “unknown” after processing </a:t>
            </a:r>
          </a:p>
          <a:p>
            <a:pPr lvl="1"/>
            <a:r>
              <a:rPr lang="en-US" dirty="0" smtClean="0"/>
              <a:t>Then the program will not send any signal </a:t>
            </a:r>
          </a:p>
          <a:p>
            <a:pPr lvl="1"/>
            <a:r>
              <a:rPr lang="en-US" dirty="0" smtClean="0"/>
              <a:t>Otherwise it will send a signal and the lock will open.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made a program which </a:t>
            </a:r>
            <a:r>
              <a:rPr lang="en-US" dirty="0" err="1" smtClean="0"/>
              <a:t>recognises</a:t>
            </a:r>
            <a:r>
              <a:rPr lang="en-US" dirty="0" smtClean="0"/>
              <a:t> all the </a:t>
            </a:r>
            <a:r>
              <a:rPr lang="en-US" dirty="0" err="1" smtClean="0"/>
              <a:t>the</a:t>
            </a:r>
            <a:r>
              <a:rPr lang="en-US" dirty="0" smtClean="0"/>
              <a:t> faces in the image. </a:t>
            </a:r>
          </a:p>
          <a:p>
            <a:r>
              <a:rPr lang="en-US" dirty="0" smtClean="0"/>
              <a:t>If there is any known face present in the image it will open the lock by sending a signal to the </a:t>
            </a:r>
            <a:r>
              <a:rPr lang="en-US" dirty="0" err="1" smtClean="0"/>
              <a:t>esp</a:t>
            </a:r>
            <a:r>
              <a:rPr lang="en-US" dirty="0" smtClean="0"/>
              <a:t> module.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done this project under the supervision of Dr. </a:t>
            </a:r>
            <a:r>
              <a:rPr lang="en-US" dirty="0" err="1" smtClean="0"/>
              <a:t>Somanath</a:t>
            </a:r>
            <a:r>
              <a:rPr lang="en-US" dirty="0" smtClean="0"/>
              <a:t> </a:t>
            </a:r>
            <a:r>
              <a:rPr lang="en-US" dirty="0" err="1" smtClean="0"/>
              <a:t>Tripathy</a:t>
            </a:r>
            <a:r>
              <a:rPr lang="en-US" dirty="0" smtClean="0"/>
              <a:t>. This is a project under the course innovation lab.</a:t>
            </a:r>
          </a:p>
          <a:p>
            <a:r>
              <a:rPr lang="en-US" dirty="0" smtClean="0"/>
              <a:t>Ever wanted to add a little bit of extra security to your shelf, drawers, wardrobes or doors at home?</a:t>
            </a:r>
          </a:p>
          <a:p>
            <a:r>
              <a:rPr lang="en-US" dirty="0" smtClean="0"/>
              <a:t>When it comes to innovation using internet, among thousands of platforms and tools available to us, ESP 8266 module stands out as it provide us with </a:t>
            </a:r>
            <a:r>
              <a:rPr lang="en-US" dirty="0" err="1" smtClean="0"/>
              <a:t>wifi</a:t>
            </a:r>
            <a:r>
              <a:rPr lang="en-US" dirty="0" smtClean="0"/>
              <a:t> connectivity.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 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800" dirty="0" smtClean="0"/>
              <a:t>			</a:t>
            </a:r>
            <a:r>
              <a:rPr lang="en-US" sz="4800" b="1" i="1" u="sng" dirty="0" smtClean="0">
                <a:solidFill>
                  <a:srgbClr val="0070C0"/>
                </a:solidFill>
              </a:rPr>
              <a:t>THANK YOU</a:t>
            </a:r>
            <a:endParaRPr lang="en-US" sz="4800" b="1" i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46320"/>
          </a:xfrm>
        </p:spPr>
        <p:txBody>
          <a:bodyPr/>
          <a:lstStyle/>
          <a:p>
            <a:r>
              <a:rPr lang="en-US" dirty="0" smtClean="0"/>
              <a:t>In this project I have made a smart door lock using solenoid lock and esp8266 module.</a:t>
            </a:r>
          </a:p>
          <a:p>
            <a:r>
              <a:rPr lang="en-US" dirty="0" smtClean="0"/>
              <a:t>After making the hardware we made a face detection and recognition software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deepnote</a:t>
            </a:r>
            <a:r>
              <a:rPr lang="en-US" dirty="0" smtClean="0"/>
              <a:t> and some python libraries (</a:t>
            </a:r>
            <a:r>
              <a:rPr lang="en-US" dirty="0" err="1" smtClean="0"/>
              <a:t>face_recognition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 as </a:t>
            </a:r>
            <a:r>
              <a:rPr lang="en-US" dirty="0" err="1" smtClean="0"/>
              <a:t>np</a:t>
            </a:r>
            <a:r>
              <a:rPr lang="en-US" dirty="0" smtClean="0"/>
              <a:t>, Image, </a:t>
            </a:r>
            <a:r>
              <a:rPr lang="en-US" dirty="0" err="1" smtClean="0"/>
              <a:t>ImageDraw</a:t>
            </a:r>
            <a:r>
              <a:rPr lang="en-US" dirty="0" smtClean="0"/>
              <a:t> ) for the face recognition.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Criminal investigation</a:t>
            </a:r>
          </a:p>
          <a:p>
            <a:r>
              <a:rPr lang="en-US" dirty="0" smtClean="0"/>
              <a:t>Business</a:t>
            </a:r>
          </a:p>
          <a:p>
            <a:r>
              <a:rPr lang="en-US" dirty="0" smtClean="0"/>
              <a:t>Health sector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Things used in this project</a:t>
            </a:r>
            <a:endParaRPr lang="en-US" dirty="0"/>
          </a:p>
        </p:txBody>
      </p:sp>
      <p:pic>
        <p:nvPicPr>
          <p:cNvPr id="5" name="Content Placeholder 4" descr="bread bo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0"/>
            <a:ext cx="1714500" cy="1714500"/>
          </a:xfrm>
        </p:spPr>
      </p:pic>
      <p:pic>
        <p:nvPicPr>
          <p:cNvPr id="10" name="Picture 9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828800"/>
            <a:ext cx="2446020" cy="1196340"/>
          </a:xfrm>
          <a:prstGeom prst="rect">
            <a:avLst/>
          </a:prstGeom>
        </p:spPr>
      </p:pic>
      <p:pic>
        <p:nvPicPr>
          <p:cNvPr id="11" name="Picture 10" descr="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14800"/>
            <a:ext cx="1844040" cy="1584960"/>
          </a:xfrm>
          <a:prstGeom prst="rect">
            <a:avLst/>
          </a:prstGeom>
        </p:spPr>
      </p:pic>
      <p:pic>
        <p:nvPicPr>
          <p:cNvPr id="12" name="Picture 11" descr="rela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3962400"/>
            <a:ext cx="1714500" cy="1714500"/>
          </a:xfrm>
          <a:prstGeom prst="rect">
            <a:avLst/>
          </a:prstGeom>
        </p:spPr>
      </p:pic>
      <p:pic>
        <p:nvPicPr>
          <p:cNvPr id="13" name="Picture 12" descr="resistor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1828800"/>
            <a:ext cx="1943100" cy="15011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14400" y="33528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Breadboard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3352800"/>
            <a:ext cx="215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81800" y="3505200"/>
            <a:ext cx="1549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Some resistors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38600" y="5638800"/>
            <a:ext cx="145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Relay module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" y="5562600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Solenoid lock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53200" y="4419600"/>
            <a:ext cx="175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Jumper wires</a:t>
            </a:r>
          </a:p>
          <a:p>
            <a:endParaRPr lang="en-US" dirty="0" smtClean="0"/>
          </a:p>
          <a:p>
            <a:r>
              <a:rPr lang="en-US" dirty="0" smtClean="0"/>
              <a:t>Batteries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apps and online </a:t>
            </a:r>
            <a:r>
              <a:rPr lang="en-US" b="1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Microsoft windows 10</a:t>
            </a:r>
          </a:p>
          <a:p>
            <a:r>
              <a:rPr lang="en-US" dirty="0" smtClean="0"/>
              <a:t>Language used -&gt;</a:t>
            </a:r>
            <a:r>
              <a:rPr lang="en-US" dirty="0" err="1" smtClean="0"/>
              <a:t>Python,C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For face detection and recognition I used the </a:t>
            </a:r>
            <a:r>
              <a:rPr lang="en-US" dirty="0" err="1" smtClean="0"/>
              <a:t>deepnote</a:t>
            </a:r>
            <a:r>
              <a:rPr lang="en-US" dirty="0" smtClean="0"/>
              <a:t> website to run and simulate my code.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it’s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1:-</a:t>
            </a:r>
            <a:r>
              <a:rPr lang="en-US" b="1" dirty="0"/>
              <a:t>Circuit </a:t>
            </a:r>
            <a:r>
              <a:rPr lang="en-US" b="1" dirty="0" smtClean="0"/>
              <a:t>Design</a:t>
            </a:r>
            <a:endParaRPr lang="en-US" b="1" dirty="0"/>
          </a:p>
          <a:p>
            <a:pPr>
              <a:buNone/>
            </a:pPr>
            <a:r>
              <a:rPr lang="en-US" dirty="0" smtClean="0"/>
              <a:t>	Circuit Design is as shown below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circuit diagram for lock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743200"/>
            <a:ext cx="4724400" cy="3356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2:-Building the hardware</a:t>
            </a:r>
          </a:p>
          <a:p>
            <a:pPr lvl="1"/>
            <a:r>
              <a:rPr lang="en-US" dirty="0" smtClean="0"/>
              <a:t>Firstly we make the hardware part of the project by connecting the wires on the breadboard</a:t>
            </a:r>
          </a:p>
          <a:p>
            <a:pPr lvl="1"/>
            <a:r>
              <a:rPr lang="en-US" dirty="0" smtClean="0"/>
              <a:t>Then connecting all the components together as shown in the circuit diagram.</a:t>
            </a:r>
          </a:p>
          <a:p>
            <a:pPr lvl="1"/>
            <a:r>
              <a:rPr lang="en-US" dirty="0" smtClean="0"/>
              <a:t>After that install the lock unlock code in the esp8266 module with the help of a cable wire.</a:t>
            </a:r>
          </a:p>
          <a:p>
            <a:pPr lvl="1"/>
            <a:r>
              <a:rPr lang="en-US" dirty="0" smtClean="0"/>
              <a:t>And we are done with the hardware.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3:-Face detection and recognition.</a:t>
            </a:r>
          </a:p>
          <a:p>
            <a:pPr>
              <a:buNone/>
            </a:pPr>
            <a:r>
              <a:rPr lang="en-US" sz="2400" dirty="0" smtClean="0"/>
              <a:t>	We start by loading an example picture using </a:t>
            </a:r>
            <a:r>
              <a:rPr lang="en-US" sz="2400" b="1" dirty="0" smtClean="0"/>
              <a:t>Python Imaging Library</a:t>
            </a:r>
            <a:r>
              <a:rPr lang="en-US" sz="2400" dirty="0" smtClean="0"/>
              <a:t> (pillow).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	from PIL import Image, </a:t>
            </a:r>
            <a:r>
              <a:rPr lang="en-US" sz="2000" dirty="0" err="1" smtClean="0"/>
              <a:t>ImageDraw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from </a:t>
            </a:r>
            <a:r>
              <a:rPr lang="en-US" sz="2000" dirty="0" err="1" smtClean="0"/>
              <a:t>IPython.display</a:t>
            </a:r>
            <a:r>
              <a:rPr lang="en-US" sz="2000" dirty="0" smtClean="0"/>
              <a:t> import display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pil_im</a:t>
            </a:r>
            <a:r>
              <a:rPr lang="en-US" sz="2000" dirty="0" smtClean="0"/>
              <a:t> = </a:t>
            </a:r>
            <a:r>
              <a:rPr lang="en-US" sz="2000" dirty="0" err="1" smtClean="0"/>
              <a:t>Image.open</a:t>
            </a:r>
            <a:r>
              <a:rPr lang="en-US" sz="2000" dirty="0" smtClean="0"/>
              <a:t>(‘image_name.jpg')</a:t>
            </a:r>
          </a:p>
          <a:p>
            <a:pPr>
              <a:buNone/>
            </a:pPr>
            <a:r>
              <a:rPr lang="en-US" sz="2000" dirty="0" smtClean="0"/>
              <a:t>	display(</a:t>
            </a:r>
            <a:r>
              <a:rPr lang="en-US" sz="2000" dirty="0" err="1" smtClean="0"/>
              <a:t>pil_im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732</TotalTime>
  <Words>584</Words>
  <Application>Microsoft Office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INNOVATION LAB PROJECT</vt:lpstr>
      <vt:lpstr>About my Project</vt:lpstr>
      <vt:lpstr>OVERVIEW OF THE PROJECT</vt:lpstr>
      <vt:lpstr>Applications:-</vt:lpstr>
      <vt:lpstr>Things used in this project</vt:lpstr>
      <vt:lpstr>Software apps and online services</vt:lpstr>
      <vt:lpstr>How it’s done</vt:lpstr>
      <vt:lpstr>Slide 8</vt:lpstr>
      <vt:lpstr>Slide 9</vt:lpstr>
      <vt:lpstr>How It works?</vt:lpstr>
      <vt:lpstr>TRAINING</vt:lpstr>
      <vt:lpstr>Training phase:-</vt:lpstr>
      <vt:lpstr>testing</vt:lpstr>
      <vt:lpstr>Testing phase:-</vt:lpstr>
      <vt:lpstr>Testing the software</vt:lpstr>
      <vt:lpstr>Slide 16</vt:lpstr>
      <vt:lpstr>Slide 17</vt:lpstr>
      <vt:lpstr>Lock unlock</vt:lpstr>
      <vt:lpstr>INNOVATION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LAB PROJECT</dc:title>
  <dc:creator>Windows User</dc:creator>
  <cp:lastModifiedBy>Acer</cp:lastModifiedBy>
  <cp:revision>19</cp:revision>
  <dcterms:created xsi:type="dcterms:W3CDTF">2020-03-23T13:42:57Z</dcterms:created>
  <dcterms:modified xsi:type="dcterms:W3CDTF">2021-01-22T06:30:37Z</dcterms:modified>
</cp:coreProperties>
</file>