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8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SPAM 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spam, also known as junk email, refers to unsolicited messages sent in bulk.</a:t>
            </a:r>
          </a:p>
          <a:p>
            <a:r>
              <a:t>These messages are not only annoying but can also be harmful (e.g., phishing or malware).</a:t>
            </a:r>
          </a:p>
          <a:p>
            <a:r>
              <a:t>This project aims to develop an NLP-powered model to classify emails as spam or not spam.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was sourced from Kaggle, widely used for ML projects.</a:t>
            </a:r>
          </a:p>
          <a:p>
            <a:r>
              <a:t>It includes the following fields:</a:t>
            </a:r>
          </a:p>
          <a:p>
            <a:r>
              <a:t>- Subject: Email subject line</a:t>
            </a:r>
          </a:p>
          <a:p>
            <a:r>
              <a:t>- Body: Main content of the email</a:t>
            </a:r>
          </a:p>
          <a:p>
            <a:r>
              <a:t>- Label: 1 for spam, 0 for not spam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TEXT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Removed null or missing values.</a:t>
            </a:r>
          </a:p>
          <a:p>
            <a:r>
              <a:t>Converted all text to lowercase.</a:t>
            </a:r>
          </a:p>
          <a:p>
            <a:r>
              <a:t>Removed punctuation and special characters.</a:t>
            </a:r>
          </a:p>
          <a:p>
            <a:r>
              <a:t>Tokenized emails into words.</a:t>
            </a:r>
          </a:p>
          <a:p>
            <a:r>
              <a:t>Applied stemming or lemmatization.</a:t>
            </a:r>
          </a:p>
          <a:p>
            <a:r>
              <a:t>Vectorized using TF-IDF.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TF-IDF (Term Frequency–Inverse Document Frequency)</a:t>
            </a:r>
          </a:p>
          <a:p>
            <a:r>
              <a:t>Machine Learning Models:</a:t>
            </a:r>
          </a:p>
          <a:p>
            <a:r>
              <a:t>- Multinomial Naive Bayes</a:t>
            </a:r>
          </a:p>
          <a:p>
            <a:r>
              <a:t>- Support Vector Machine (SVM)</a:t>
            </a:r>
          </a:p>
          <a:p>
            <a:r>
              <a:t>- Logistic Regression</a:t>
            </a:r>
          </a:p>
          <a:p>
            <a:r>
              <a:t>Evaluation Metrics: Accuracy, Precision, Recall,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IMPORTANT </a:t>
            </a:r>
            <a:r>
              <a:rPr lang="en-US" dirty="0"/>
              <a:t>FUNCTIONS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# Convert text to TF-IDF vectors</a:t>
            </a:r>
          </a:p>
          <a:p>
            <a:r>
              <a:rPr dirty="0"/>
              <a:t>vectorizer = </a:t>
            </a:r>
            <a:r>
              <a:rPr dirty="0" err="1"/>
              <a:t>TfidfVectorizer</a:t>
            </a:r>
            <a:r>
              <a:rPr dirty="0"/>
              <a:t>()</a:t>
            </a:r>
          </a:p>
          <a:p>
            <a:r>
              <a:rPr dirty="0"/>
              <a:t>X = </a:t>
            </a:r>
            <a:r>
              <a:rPr dirty="0" err="1"/>
              <a:t>vectorizer.fit_transform</a:t>
            </a:r>
            <a:r>
              <a:rPr dirty="0"/>
              <a:t>(</a:t>
            </a:r>
            <a:r>
              <a:rPr dirty="0" err="1"/>
              <a:t>email_texts</a:t>
            </a:r>
            <a:r>
              <a:rPr dirty="0"/>
              <a:t>)</a:t>
            </a:r>
          </a:p>
          <a:p>
            <a:r>
              <a:rPr dirty="0"/>
              <a:t># Train classifier</a:t>
            </a:r>
          </a:p>
          <a:p>
            <a:r>
              <a:rPr dirty="0"/>
              <a:t>model = </a:t>
            </a:r>
            <a:r>
              <a:rPr dirty="0" err="1"/>
              <a:t>MultinomialNB</a:t>
            </a:r>
            <a:r>
              <a:rPr dirty="0"/>
              <a:t>()</a:t>
            </a:r>
          </a:p>
          <a:p>
            <a:r>
              <a:rPr dirty="0" err="1"/>
              <a:t>model.fit</a:t>
            </a:r>
            <a:r>
              <a:rPr dirty="0"/>
              <a:t>(X_train, </a:t>
            </a:r>
            <a:r>
              <a:rPr dirty="0" err="1"/>
              <a:t>y_train</a:t>
            </a:r>
            <a:r>
              <a:rPr dirty="0"/>
              <a:t>)</a:t>
            </a:r>
          </a:p>
          <a:p>
            <a:r>
              <a:rPr dirty="0"/>
              <a:t># Predict and evaluate</a:t>
            </a:r>
          </a:p>
          <a:p>
            <a:r>
              <a:rPr dirty="0" err="1"/>
              <a:t>y_pred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performance metrics:</a:t>
            </a:r>
          </a:p>
          <a:p>
            <a:r>
              <a:t>- Accuracy: ~98%</a:t>
            </a:r>
          </a:p>
          <a:p>
            <a:r>
              <a:t>- Precision: High for spam class</a:t>
            </a:r>
          </a:p>
          <a:p>
            <a:r>
              <a:t>- Recall: Captures majority of spam emails</a:t>
            </a:r>
          </a:p>
          <a:p>
            <a:r>
              <a:t>Confusion Matrix shows good balance of True Positives and Negatives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built an efficient spam email classifier using NLP techniques.</a:t>
            </a:r>
          </a:p>
          <a:p>
            <a:r>
              <a:t>TF-IDF with Multinomial Naive Bayes gave best results.</a:t>
            </a:r>
          </a:p>
          <a:p>
            <a:r>
              <a:t>Future improvements: Deep learning, advanced feature engineering.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Yash Garg</a:t>
            </a:r>
            <a:r>
              <a:rPr lang="en-US" dirty="0"/>
              <a:t>(E23BCAU0082)</a:t>
            </a:r>
          </a:p>
          <a:p>
            <a:r>
              <a:rPr lang="en-IN" dirty="0"/>
              <a:t>Aryan Chaudhary(E23BCAU0085)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318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EMAIL SPAM CLASSIFICATION</vt:lpstr>
      <vt:lpstr>INTRODUCTION</vt:lpstr>
      <vt:lpstr>DATASET</vt:lpstr>
      <vt:lpstr>DATA AND TEXT PREPROCESSING</vt:lpstr>
      <vt:lpstr>TECHNIQUES USED</vt:lpstr>
      <vt:lpstr>IMPORTANT FUNCTIONS</vt:lpstr>
      <vt:lpstr>RESULTS AND EVALUATION</vt:lpstr>
      <vt:lpstr>CONCLUSION</vt:lpstr>
      <vt:lpstr>PROJECT BY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THE YASH GARG</dc:creator>
  <cp:keywords/>
  <dc:description>generated using python-pptx</dc:description>
  <cp:lastModifiedBy>THE YASH GARG</cp:lastModifiedBy>
  <cp:revision>3</cp:revision>
  <dcterms:created xsi:type="dcterms:W3CDTF">2013-01-27T09:14:16Z</dcterms:created>
  <dcterms:modified xsi:type="dcterms:W3CDTF">2025-05-04T19:00:14Z</dcterms:modified>
  <cp:category/>
</cp:coreProperties>
</file>