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93afa6ec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a93afa6ec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3afa6ec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3afa6ec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3afa6ec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3afa6ec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93afa6ec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93afa6ec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93afa6ec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93afa6ec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93afa6ec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93afa6ec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93afa6ec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93afa6ec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3afa6ec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3afa6ec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93afa6ec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93afa6ec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93afa6ec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93afa6ec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174875"/>
            <a:ext cx="9144000" cy="5586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rPr>
              <a:t>Presentation by Team Explore more</a:t>
            </a:r>
            <a:endParaRPr>
              <a:solidFill>
                <a:srgbClr val="43434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0" y="445025"/>
            <a:ext cx="9072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Conclusion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0" y="445025"/>
            <a:ext cx="9072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Resources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445025"/>
            <a:ext cx="90648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Our Challenges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Prominent challenges facing by our Entrehealth.inc company are: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78900" y="1974125"/>
            <a:ext cx="4660200" cy="48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How to increase no. of sales?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78900" y="3155925"/>
            <a:ext cx="4660200" cy="48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How to utilize leftover stock?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78900" y="4337725"/>
            <a:ext cx="4660200" cy="486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What will be Marketing strategies?</a:t>
            </a:r>
            <a:endParaRPr sz="24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-3071" r="0" t="-3669"/>
          <a:stretch/>
        </p:blipFill>
        <p:spPr>
          <a:xfrm>
            <a:off x="6169050" y="1974125"/>
            <a:ext cx="2492850" cy="2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to increase no. of sales?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Collaborations with mining companies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to increase no. of sales?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Collaborations with factories (ex. Chemical factories)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to increase no. of sales?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Collaborations with hospitals and health care centres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to Utilize leftover stock?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Using PPT Kits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to Utilize leftover stock?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Using Leftover masks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will be Marketing strategies?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Spreading Awareness</a:t>
            </a:r>
            <a:endParaRPr sz="2000"/>
          </a:p>
        </p:txBody>
      </p:sp>
      <p:sp>
        <p:nvSpPr>
          <p:cNvPr id="102" name="Google Shape;102;p20"/>
          <p:cNvSpPr txBox="1"/>
          <p:nvPr/>
        </p:nvSpPr>
        <p:spPr>
          <a:xfrm>
            <a:off x="311700" y="1656775"/>
            <a:ext cx="5636400" cy="29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Campaigns </a:t>
            </a:r>
            <a:endParaRPr sz="1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Campaigning for use of masks, gloves and sanitizing products in small scale factories</a:t>
            </a:r>
            <a:endParaRPr sz="1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Working with NGOs to avail every worker with masks and other products to prevent the harmful effects of working in unfavourable conditions</a:t>
            </a:r>
            <a:endParaRPr sz="1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Spreading our slogan - “SLOGAN” through these campaigns.</a:t>
            </a:r>
            <a:endParaRPr sz="1600"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D9D9D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90600" y="4570800"/>
            <a:ext cx="83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2.    Working with local government for setting up sanitization points in schools and hospitals.             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  <a:solidFill>
            <a:srgbClr val="F1C23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What will be Marketing strategies?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Covering youth and children</a:t>
            </a:r>
            <a:endParaRPr sz="2000"/>
          </a:p>
        </p:txBody>
      </p:sp>
      <p:sp>
        <p:nvSpPr>
          <p:cNvPr id="110" name="Google Shape;110;p21"/>
          <p:cNvSpPr txBox="1"/>
          <p:nvPr/>
        </p:nvSpPr>
        <p:spPr>
          <a:xfrm>
            <a:off x="311700" y="1656775"/>
            <a:ext cx="4958100" cy="30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‘Funk Masks - Cover in new way.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Making masks a new style statement among youths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Average"/>
              <a:buAutoNum type="arabicPeriod"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Organizing competitions in schools for creating </a:t>
            </a: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awareness</a:t>
            </a: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 for masks and other products other than COVID-19 pandemic. 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Making ang distributing attractive and colourful masks and sanitizer holders among children</a:t>
            </a:r>
            <a:endParaRPr sz="1600"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